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5"/>
    <p:sldMasterId id="2147483660" r:id="rId6"/>
    <p:sldMasterId id="2147483671" r:id="rId7"/>
    <p:sldMasterId id="2147483689" r:id="rId8"/>
  </p:sldMasterIdLst>
  <p:notesMasterIdLst>
    <p:notesMasterId r:id="rId19"/>
  </p:notesMasterIdLst>
  <p:sldIdLst>
    <p:sldId id="256" r:id="rId9"/>
    <p:sldId id="257" r:id="rId10"/>
    <p:sldId id="258" r:id="rId11"/>
    <p:sldId id="267" r:id="rId12"/>
    <p:sldId id="268" r:id="rId13"/>
    <p:sldId id="262" r:id="rId14"/>
    <p:sldId id="263" r:id="rId15"/>
    <p:sldId id="270" r:id="rId16"/>
    <p:sldId id="271" r:id="rId17"/>
    <p:sldId id="265" r:id="rId18"/>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5B"/>
    <a:srgbClr val="00A9E0"/>
    <a:srgbClr val="E04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A0DBA-6237-47C7-8FA7-6DEACCCBC62A}" v="37" dt="2026-03-10T11:54:50.070"/>
    <p1510:client id="{E84DDADC-9075-40B9-8145-E40699687B62}" v="4" dt="2026-03-10T16:19:52.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660" autoAdjust="0"/>
  </p:normalViewPr>
  <p:slideViewPr>
    <p:cSldViewPr snapToGrid="0">
      <p:cViewPr varScale="1">
        <p:scale>
          <a:sx n="66" d="100"/>
          <a:sy n="66" d="100"/>
        </p:scale>
        <p:origin x="45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Duffy" userId="c20083c3-b20d-4dc8-b59d-419cbdaa1089" providerId="ADAL" clId="{2103BC06-B3A5-4134-94F6-D155D86AE465}"/>
    <pc:docChg chg="custSel delSld modSld sldOrd">
      <pc:chgData name="Kevin Duffy" userId="c20083c3-b20d-4dc8-b59d-419cbdaa1089" providerId="ADAL" clId="{2103BC06-B3A5-4134-94F6-D155D86AE465}" dt="2026-03-11T07:57:27.800" v="344" actId="20577"/>
      <pc:docMkLst>
        <pc:docMk/>
      </pc:docMkLst>
      <pc:sldChg chg="modSp mod">
        <pc:chgData name="Kevin Duffy" userId="c20083c3-b20d-4dc8-b59d-419cbdaa1089" providerId="ADAL" clId="{2103BC06-B3A5-4134-94F6-D155D86AE465}" dt="2026-03-10T12:09:50.678" v="61" actId="20577"/>
        <pc:sldMkLst>
          <pc:docMk/>
          <pc:sldMk cId="0" sldId="256"/>
        </pc:sldMkLst>
        <pc:spChg chg="mod">
          <ac:chgData name="Kevin Duffy" userId="c20083c3-b20d-4dc8-b59d-419cbdaa1089" providerId="ADAL" clId="{2103BC06-B3A5-4134-94F6-D155D86AE465}" dt="2026-03-10T12:09:50.678" v="61" actId="20577"/>
          <ac:spMkLst>
            <pc:docMk/>
            <pc:sldMk cId="0" sldId="256"/>
            <ac:spMk id="14339" creationId="{FF76890F-A3CA-E24C-E1C9-D35061DEB91E}"/>
          </ac:spMkLst>
        </pc:spChg>
      </pc:sldChg>
      <pc:sldChg chg="modSp mod">
        <pc:chgData name="Kevin Duffy" userId="c20083c3-b20d-4dc8-b59d-419cbdaa1089" providerId="ADAL" clId="{2103BC06-B3A5-4134-94F6-D155D86AE465}" dt="2026-03-10T16:20:48.533" v="276" actId="255"/>
        <pc:sldMkLst>
          <pc:docMk/>
          <pc:sldMk cId="0" sldId="257"/>
        </pc:sldMkLst>
        <pc:spChg chg="mod">
          <ac:chgData name="Kevin Duffy" userId="c20083c3-b20d-4dc8-b59d-419cbdaa1089" providerId="ADAL" clId="{2103BC06-B3A5-4134-94F6-D155D86AE465}" dt="2026-03-10T16:20:48.533" v="276" actId="255"/>
          <ac:spMkLst>
            <pc:docMk/>
            <pc:sldMk cId="0" sldId="257"/>
            <ac:spMk id="15363" creationId="{1DEEE323-4829-EE6C-EC37-75904124339E}"/>
          </ac:spMkLst>
        </pc:spChg>
      </pc:sldChg>
      <pc:sldChg chg="modSp mod modNotesTx">
        <pc:chgData name="Kevin Duffy" userId="c20083c3-b20d-4dc8-b59d-419cbdaa1089" providerId="ADAL" clId="{2103BC06-B3A5-4134-94F6-D155D86AE465}" dt="2026-03-11T07:57:27.800" v="344" actId="20577"/>
        <pc:sldMkLst>
          <pc:docMk/>
          <pc:sldMk cId="2983585018" sldId="258"/>
        </pc:sldMkLst>
        <pc:spChg chg="mod">
          <ac:chgData name="Kevin Duffy" userId="c20083c3-b20d-4dc8-b59d-419cbdaa1089" providerId="ADAL" clId="{2103BC06-B3A5-4134-94F6-D155D86AE465}" dt="2026-03-11T07:57:27.800" v="344" actId="20577"/>
          <ac:spMkLst>
            <pc:docMk/>
            <pc:sldMk cId="2983585018" sldId="258"/>
            <ac:spMk id="15363" creationId="{B419AC9A-9BF6-6E04-33BE-E63CEF4876D5}"/>
          </ac:spMkLst>
        </pc:spChg>
      </pc:sldChg>
      <pc:sldChg chg="ord modNotesTx">
        <pc:chgData name="Kevin Duffy" userId="c20083c3-b20d-4dc8-b59d-419cbdaa1089" providerId="ADAL" clId="{2103BC06-B3A5-4134-94F6-D155D86AE465}" dt="2026-03-10T16:20:20.375" v="274" actId="313"/>
        <pc:sldMkLst>
          <pc:docMk/>
          <pc:sldMk cId="4232808882" sldId="262"/>
        </pc:sldMkLst>
      </pc:sldChg>
      <pc:sldChg chg="ord">
        <pc:chgData name="Kevin Duffy" userId="c20083c3-b20d-4dc8-b59d-419cbdaa1089" providerId="ADAL" clId="{2103BC06-B3A5-4134-94F6-D155D86AE465}" dt="2026-03-10T15:47:19.184" v="76"/>
        <pc:sldMkLst>
          <pc:docMk/>
          <pc:sldMk cId="1760208753" sldId="263"/>
        </pc:sldMkLst>
      </pc:sldChg>
      <pc:sldChg chg="del">
        <pc:chgData name="Kevin Duffy" userId="c20083c3-b20d-4dc8-b59d-419cbdaa1089" providerId="ADAL" clId="{2103BC06-B3A5-4134-94F6-D155D86AE465}" dt="2026-03-10T15:53:28.180" v="128" actId="2696"/>
        <pc:sldMkLst>
          <pc:docMk/>
          <pc:sldMk cId="3452935404" sldId="264"/>
        </pc:sldMkLst>
      </pc:sldChg>
      <pc:sldChg chg="del">
        <pc:chgData name="Kevin Duffy" userId="c20083c3-b20d-4dc8-b59d-419cbdaa1089" providerId="ADAL" clId="{2103BC06-B3A5-4134-94F6-D155D86AE465}" dt="2026-03-10T16:17:14.501" v="228" actId="47"/>
        <pc:sldMkLst>
          <pc:docMk/>
          <pc:sldMk cId="805199209" sldId="266"/>
        </pc:sldMkLst>
      </pc:sldChg>
      <pc:sldChg chg="modSp mod">
        <pc:chgData name="Kevin Duffy" userId="c20083c3-b20d-4dc8-b59d-419cbdaa1089" providerId="ADAL" clId="{2103BC06-B3A5-4134-94F6-D155D86AE465}" dt="2026-03-10T15:51:28.108" v="127" actId="20577"/>
        <pc:sldMkLst>
          <pc:docMk/>
          <pc:sldMk cId="351550625" sldId="267"/>
        </pc:sldMkLst>
        <pc:spChg chg="mod">
          <ac:chgData name="Kevin Duffy" userId="c20083c3-b20d-4dc8-b59d-419cbdaa1089" providerId="ADAL" clId="{2103BC06-B3A5-4134-94F6-D155D86AE465}" dt="2026-03-10T15:51:28.108" v="127" actId="20577"/>
          <ac:spMkLst>
            <pc:docMk/>
            <pc:sldMk cId="351550625" sldId="267"/>
            <ac:spMk id="15363" creationId="{BCCD6F63-78C8-2A6F-93C1-26C966C86937}"/>
          </ac:spMkLst>
        </pc:spChg>
      </pc:sldChg>
      <pc:sldChg chg="modSp mod">
        <pc:chgData name="Kevin Duffy" userId="c20083c3-b20d-4dc8-b59d-419cbdaa1089" providerId="ADAL" clId="{2103BC06-B3A5-4134-94F6-D155D86AE465}" dt="2026-03-10T15:58:59.002" v="227" actId="20577"/>
        <pc:sldMkLst>
          <pc:docMk/>
          <pc:sldMk cId="2889623427" sldId="268"/>
        </pc:sldMkLst>
        <pc:spChg chg="mod">
          <ac:chgData name="Kevin Duffy" userId="c20083c3-b20d-4dc8-b59d-419cbdaa1089" providerId="ADAL" clId="{2103BC06-B3A5-4134-94F6-D155D86AE465}" dt="2026-03-10T15:58:59.002" v="227" actId="20577"/>
          <ac:spMkLst>
            <pc:docMk/>
            <pc:sldMk cId="2889623427" sldId="268"/>
            <ac:spMk id="15363" creationId="{1CA7AA37-C70A-9771-E241-E10CF58E27CE}"/>
          </ac:spMkLst>
        </pc:spChg>
      </pc:sldChg>
      <pc:sldChg chg="del">
        <pc:chgData name="Kevin Duffy" userId="c20083c3-b20d-4dc8-b59d-419cbdaa1089" providerId="ADAL" clId="{2103BC06-B3A5-4134-94F6-D155D86AE465}" dt="2026-03-10T16:17:17.584" v="229" actId="47"/>
        <pc:sldMkLst>
          <pc:docMk/>
          <pc:sldMk cId="4042942549" sldId="269"/>
        </pc:sldMkLst>
      </pc:sldChg>
      <pc:sldChg chg="ord">
        <pc:chgData name="Kevin Duffy" userId="c20083c3-b20d-4dc8-b59d-419cbdaa1089" providerId="ADAL" clId="{2103BC06-B3A5-4134-94F6-D155D86AE465}" dt="2026-03-10T15:47:29.079" v="78"/>
        <pc:sldMkLst>
          <pc:docMk/>
          <pc:sldMk cId="2390677381" sldId="270"/>
        </pc:sldMkLst>
      </pc:sldChg>
      <pc:sldChg chg="modSp mod">
        <pc:chgData name="Kevin Duffy" userId="c20083c3-b20d-4dc8-b59d-419cbdaa1089" providerId="ADAL" clId="{2103BC06-B3A5-4134-94F6-D155D86AE465}" dt="2026-03-10T15:53:40.414" v="144" actId="20577"/>
        <pc:sldMkLst>
          <pc:docMk/>
          <pc:sldMk cId="2083789633" sldId="271"/>
        </pc:sldMkLst>
        <pc:spChg chg="mod">
          <ac:chgData name="Kevin Duffy" userId="c20083c3-b20d-4dc8-b59d-419cbdaa1089" providerId="ADAL" clId="{2103BC06-B3A5-4134-94F6-D155D86AE465}" dt="2026-03-10T15:53:40.414" v="144" actId="20577"/>
          <ac:spMkLst>
            <pc:docMk/>
            <pc:sldMk cId="2083789633" sldId="271"/>
            <ac:spMk id="15363" creationId="{2F17B8BC-0165-089D-D48F-C063950B20CB}"/>
          </ac:spMkLst>
        </pc:spChg>
      </pc:sldChg>
      <pc:sldChg chg="del">
        <pc:chgData name="Kevin Duffy" userId="c20083c3-b20d-4dc8-b59d-419cbdaa1089" providerId="ADAL" clId="{2103BC06-B3A5-4134-94F6-D155D86AE465}" dt="2026-03-10T15:47:53.559" v="79" actId="2696"/>
        <pc:sldMkLst>
          <pc:docMk/>
          <pc:sldMk cId="797361930" sldId="272"/>
        </pc:sldMkLst>
      </pc:sldChg>
      <pc:sldChg chg="del">
        <pc:chgData name="Kevin Duffy" userId="c20083c3-b20d-4dc8-b59d-419cbdaa1089" providerId="ADAL" clId="{2103BC06-B3A5-4134-94F6-D155D86AE465}" dt="2026-03-10T15:48:00.012" v="80" actId="2696"/>
        <pc:sldMkLst>
          <pc:docMk/>
          <pc:sldMk cId="1693631471"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2AAF2-A73E-4692-8BC9-CCA24F1F3E26}" type="datetimeFigureOut">
              <a:rPr lang="en-GB" smtClean="0"/>
              <a:t>11/03/2026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A161A-8585-4FF4-95E8-483D1B89C1DD}" type="slidenum">
              <a:rPr lang="en-GB" smtClean="0"/>
              <a:t>‹#›</a:t>
            </a:fld>
            <a:endParaRPr lang="en-GB"/>
          </a:p>
        </p:txBody>
      </p:sp>
    </p:spTree>
    <p:extLst>
      <p:ext uri="{BB962C8B-B14F-4D97-AF65-F5344CB8AC3E}">
        <p14:creationId xmlns:p14="http://schemas.microsoft.com/office/powerpoint/2010/main" val="214706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The Rate of SSP</a:t>
            </a:r>
          </a:p>
          <a:p>
            <a:r>
              <a:rPr lang="en-GB" sz="1200" b="0" i="0" kern="1200" dirty="0">
                <a:solidFill>
                  <a:schemeClr val="tx1"/>
                </a:solidFill>
                <a:effectLst/>
                <a:latin typeface="+mn-lt"/>
                <a:ea typeface="+mn-ea"/>
                <a:cs typeface="+mn-cs"/>
              </a:rPr>
              <a:t>SSP is currently £118.75 per week for those who qualify. Under the reforms, it will be the lower of two amounts:</a:t>
            </a:r>
          </a:p>
          <a:p>
            <a:r>
              <a:rPr lang="en-GB" sz="1200" b="0" i="0" kern="1200" dirty="0">
                <a:solidFill>
                  <a:schemeClr val="tx1"/>
                </a:solidFill>
                <a:effectLst/>
                <a:latin typeface="+mn-lt"/>
                <a:ea typeface="+mn-ea"/>
                <a:cs typeface="+mn-cs"/>
              </a:rPr>
              <a:t>- 80% of the person’s Average Weekly Earnings (AWE), based on the previous 8 weeks’ earnings, and;</a:t>
            </a:r>
          </a:p>
          <a:p>
            <a:r>
              <a:rPr lang="en-GB" sz="1200" b="0" i="0" kern="1200" dirty="0">
                <a:solidFill>
                  <a:schemeClr val="tx1"/>
                </a:solidFill>
                <a:effectLst/>
                <a:latin typeface="+mn-lt"/>
                <a:ea typeface="+mn-ea"/>
                <a:cs typeface="+mn-cs"/>
              </a:rPr>
              <a:t>- the flat rate of £123.25 per week (which is expected to increase each April)</a:t>
            </a:r>
          </a:p>
          <a:p>
            <a:endParaRPr lang="en-GB" dirty="0"/>
          </a:p>
        </p:txBody>
      </p:sp>
      <p:sp>
        <p:nvSpPr>
          <p:cNvPr id="4" name="Slide Number Placeholder 3"/>
          <p:cNvSpPr>
            <a:spLocks noGrp="1"/>
          </p:cNvSpPr>
          <p:nvPr>
            <p:ph type="sldNum" sz="quarter" idx="5"/>
          </p:nvPr>
        </p:nvSpPr>
        <p:spPr/>
        <p:txBody>
          <a:bodyPr/>
          <a:lstStyle/>
          <a:p>
            <a:fld id="{FD0A161A-8585-4FF4-95E8-483D1B89C1DD}" type="slidenum">
              <a:rPr lang="en-GB" smtClean="0"/>
              <a:t>3</a:t>
            </a:fld>
            <a:endParaRPr lang="en-GB"/>
          </a:p>
        </p:txBody>
      </p:sp>
    </p:spTree>
    <p:extLst>
      <p:ext uri="{BB962C8B-B14F-4D97-AF65-F5344CB8AC3E}">
        <p14:creationId xmlns:p14="http://schemas.microsoft.com/office/powerpoint/2010/main" val="209203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“When deciding on the amount of the protective award, tribunals may take into account the seriousness of the breach and the mitigating circumstances, including any steps taken by the employer before the redundancy proposals were crystallised” – Amicus v GBS tooling 2005</a:t>
            </a:r>
            <a:endParaRPr lang="en-GB" dirty="0"/>
          </a:p>
        </p:txBody>
      </p:sp>
      <p:sp>
        <p:nvSpPr>
          <p:cNvPr id="4" name="Slide Number Placeholder 3"/>
          <p:cNvSpPr>
            <a:spLocks noGrp="1"/>
          </p:cNvSpPr>
          <p:nvPr>
            <p:ph type="sldNum" sz="quarter" idx="5"/>
          </p:nvPr>
        </p:nvSpPr>
        <p:spPr/>
        <p:txBody>
          <a:bodyPr/>
          <a:lstStyle/>
          <a:p>
            <a:fld id="{FD0A161A-8585-4FF4-95E8-483D1B89C1DD}" type="slidenum">
              <a:rPr lang="en-GB" smtClean="0"/>
              <a:t>6</a:t>
            </a:fld>
            <a:endParaRPr lang="en-GB"/>
          </a:p>
        </p:txBody>
      </p:sp>
    </p:spTree>
    <p:extLst>
      <p:ext uri="{BB962C8B-B14F-4D97-AF65-F5344CB8AC3E}">
        <p14:creationId xmlns:p14="http://schemas.microsoft.com/office/powerpoint/2010/main" val="2660546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A1C9D7-E7EF-0453-A44B-A16441A75907}"/>
              </a:ext>
            </a:extLst>
          </p:cNvPr>
          <p:cNvGrpSpPr>
            <a:grpSpLocks/>
          </p:cNvGrpSpPr>
          <p:nvPr/>
        </p:nvGrpSpPr>
        <p:grpSpPr bwMode="auto">
          <a:xfrm>
            <a:off x="7415213" y="5130800"/>
            <a:ext cx="4333875" cy="257175"/>
            <a:chOff x="3340894" y="2617635"/>
            <a:chExt cx="4334371" cy="257413"/>
          </a:xfrm>
        </p:grpSpPr>
        <p:pic>
          <p:nvPicPr>
            <p:cNvPr id="3" name="Picture 2">
              <a:extLst>
                <a:ext uri="{FF2B5EF4-FFF2-40B4-BE49-F238E27FC236}">
                  <a16:creationId xmlns:a16="http://schemas.microsoft.com/office/drawing/2014/main" id="{0F5773E5-03E2-D6EA-7476-5AAEEDC39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89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319DD56-34D0-7177-2F51-DA4853A25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76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ED53F47-A98E-5BD3-F351-CDA317ADB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64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1EC4E0-58A3-11A9-E356-798878485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1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B9F3691-73AB-1A58-E543-F1DF6823B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38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F7F8F51-99A5-6B5B-1661-509F2972C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25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08E6182-79B8-223D-851E-F84891ADA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13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F13DF1F-D383-4DEC-5C68-266F93A8E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0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6F52DF2-64DA-2DF6-D26A-7CFBDD4DD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87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9542E058-7FD7-C84C-A405-EF2A356B2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75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16B55B11-EF98-51C2-AD85-F9F951747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62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32F7FFB6-4997-23BB-2AC7-53F863934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49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85D3CF9-F17D-B271-2B74-490DC01B6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37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A83B4405-8A9C-49EF-54F1-0BF33DCCD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24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41D96036-6DDC-0055-8FD8-CEFE15E58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11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D7CD024D-2002-EF8E-4F98-E2EDACCE8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98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720CA5BE-59EE-AF21-F505-34CBE02CF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86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8E80F262-6F28-7622-C7B8-0B4ED70F4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73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116C275C-5B07-4188-17FF-3A6C9D9F2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60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97740644-CA56-AACE-C9C8-F7AC378EA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48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D7FED233-5F58-31A0-CBA9-48CD2E911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35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622468F4-0590-DEB3-16DA-72B4B4F27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22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CBBE59D8-6ADC-61B3-60BE-D5A89C4D7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10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671A3CEF-F412-3E3E-A879-FC7A9ED0C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97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B4671D79-46BC-86EC-7B7E-220BE27EC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85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Picture 1">
            <a:extLst>
              <a:ext uri="{FF2B5EF4-FFF2-40B4-BE49-F238E27FC236}">
                <a16:creationId xmlns:a16="http://schemas.microsoft.com/office/drawing/2014/main" id="{25A8AB91-81DF-8A77-8A89-9921A1B69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075" y="2740025"/>
            <a:ext cx="194151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CCB9CD1A-3473-155F-01E5-AF1066C22D66}"/>
              </a:ext>
            </a:extLst>
          </p:cNvPr>
          <p:cNvSpPr txBox="1">
            <a:spLocks noChangeArrowheads="1"/>
          </p:cNvSpPr>
          <p:nvPr/>
        </p:nvSpPr>
        <p:spPr bwMode="auto">
          <a:xfrm>
            <a:off x="8351838" y="4129088"/>
            <a:ext cx="3327400" cy="76993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auto" hangingPunct="1">
              <a:spcBef>
                <a:spcPts val="1000"/>
              </a:spcBef>
              <a:spcAft>
                <a:spcPts val="0"/>
              </a:spcAft>
              <a:buFont typeface="Arial" panose="020B0604020202020204" pitchFamily="34" charset="0"/>
              <a:buNone/>
              <a:defRPr/>
            </a:pPr>
            <a:r>
              <a:rPr lang="en-US" altLang="en-US" sz="4400" dirty="0">
                <a:solidFill>
                  <a:srgbClr val="00205B"/>
                </a:solidFill>
                <a:latin typeface="Univia Pro" pitchFamily="2" charset="77"/>
              </a:rPr>
              <a:t>Thank you</a:t>
            </a:r>
          </a:p>
        </p:txBody>
      </p:sp>
      <p:sp>
        <p:nvSpPr>
          <p:cNvPr id="30" name="TextBox 29">
            <a:extLst>
              <a:ext uri="{FF2B5EF4-FFF2-40B4-BE49-F238E27FC236}">
                <a16:creationId xmlns:a16="http://schemas.microsoft.com/office/drawing/2014/main" id="{C482E33F-19F5-09D4-4657-8349FCE4F8DC}"/>
              </a:ext>
            </a:extLst>
          </p:cNvPr>
          <p:cNvSpPr txBox="1">
            <a:spLocks noChangeArrowheads="1"/>
          </p:cNvSpPr>
          <p:nvPr/>
        </p:nvSpPr>
        <p:spPr bwMode="auto">
          <a:xfrm>
            <a:off x="7861300" y="5711825"/>
            <a:ext cx="3817938" cy="4000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auto" hangingPunct="1">
              <a:spcBef>
                <a:spcPts val="0"/>
              </a:spcBef>
              <a:spcAft>
                <a:spcPts val="600"/>
              </a:spcAft>
              <a:defRPr/>
            </a:pPr>
            <a:r>
              <a:rPr lang="en-US" altLang="en-US" sz="2000">
                <a:solidFill>
                  <a:srgbClr val="00205B"/>
                </a:solidFill>
                <a:latin typeface="Univia Pro Thin" pitchFamily="2" charset="77"/>
              </a:rPr>
              <a:t>scoteng.org.uk  |  0141 221 3181</a:t>
            </a:r>
          </a:p>
        </p:txBody>
      </p:sp>
      <p:sp>
        <p:nvSpPr>
          <p:cNvPr id="37" name="Picture Placeholder 5"/>
          <p:cNvSpPr>
            <a:spLocks noGrp="1"/>
          </p:cNvSpPr>
          <p:nvPr>
            <p:ph type="pic" sz="quarter" idx="17"/>
          </p:nvPr>
        </p:nvSpPr>
        <p:spPr>
          <a:xfrm>
            <a:off x="-11760" y="-24108"/>
            <a:ext cx="8532984" cy="6882108"/>
          </a:xfrm>
          <a:custGeom>
            <a:avLst/>
            <a:gdLst>
              <a:gd name="connsiteX0" fmla="*/ 0 w 6563075"/>
              <a:gd name="connsiteY0" fmla="*/ 0 h 7646235"/>
              <a:gd name="connsiteX1" fmla="*/ 6563075 w 6563075"/>
              <a:gd name="connsiteY1" fmla="*/ 0 h 7646235"/>
              <a:gd name="connsiteX2" fmla="*/ 6563075 w 6563075"/>
              <a:gd name="connsiteY2" fmla="*/ 7646235 h 7646235"/>
              <a:gd name="connsiteX3" fmla="*/ 0 w 6563075"/>
              <a:gd name="connsiteY3" fmla="*/ 7646235 h 7646235"/>
              <a:gd name="connsiteX4" fmla="*/ 0 w 6563075"/>
              <a:gd name="connsiteY4" fmla="*/ 0 h 7646235"/>
              <a:gd name="connsiteX0" fmla="*/ 0 w 11457364"/>
              <a:gd name="connsiteY0" fmla="*/ 7495 h 7653730"/>
              <a:gd name="connsiteX1" fmla="*/ 11457364 w 11457364"/>
              <a:gd name="connsiteY1" fmla="*/ 0 h 7653730"/>
              <a:gd name="connsiteX2" fmla="*/ 6563075 w 11457364"/>
              <a:gd name="connsiteY2" fmla="*/ 7653730 h 7653730"/>
              <a:gd name="connsiteX3" fmla="*/ 0 w 11457364"/>
              <a:gd name="connsiteY3" fmla="*/ 7653730 h 7653730"/>
              <a:gd name="connsiteX4" fmla="*/ 0 w 11457364"/>
              <a:gd name="connsiteY4" fmla="*/ 7495 h 7653730"/>
              <a:gd name="connsiteX0" fmla="*/ 0 w 11299968"/>
              <a:gd name="connsiteY0" fmla="*/ 7495 h 7653730"/>
              <a:gd name="connsiteX1" fmla="*/ 11299968 w 11299968"/>
              <a:gd name="connsiteY1" fmla="*/ 0 h 7653730"/>
              <a:gd name="connsiteX2" fmla="*/ 6563075 w 11299968"/>
              <a:gd name="connsiteY2" fmla="*/ 7653730 h 7653730"/>
              <a:gd name="connsiteX3" fmla="*/ 0 w 11299968"/>
              <a:gd name="connsiteY3" fmla="*/ 7653730 h 7653730"/>
              <a:gd name="connsiteX4" fmla="*/ 0 w 11299968"/>
              <a:gd name="connsiteY4" fmla="*/ 7495 h 7653730"/>
              <a:gd name="connsiteX0" fmla="*/ 0 w 11457364"/>
              <a:gd name="connsiteY0" fmla="*/ 0 h 7646235"/>
              <a:gd name="connsiteX1" fmla="*/ 11457364 w 11457364"/>
              <a:gd name="connsiteY1" fmla="*/ 0 h 7646235"/>
              <a:gd name="connsiteX2" fmla="*/ 6563075 w 11457364"/>
              <a:gd name="connsiteY2" fmla="*/ 7646235 h 7646235"/>
              <a:gd name="connsiteX3" fmla="*/ 0 w 11457364"/>
              <a:gd name="connsiteY3" fmla="*/ 7646235 h 7646235"/>
              <a:gd name="connsiteX4" fmla="*/ 0 w 11457364"/>
              <a:gd name="connsiteY4" fmla="*/ 0 h 7646235"/>
              <a:gd name="connsiteX0" fmla="*/ 4897120 w 11457364"/>
              <a:gd name="connsiteY0" fmla="*/ 0 h 7646235"/>
              <a:gd name="connsiteX1" fmla="*/ 11457364 w 11457364"/>
              <a:gd name="connsiteY1" fmla="*/ 0 h 7646235"/>
              <a:gd name="connsiteX2" fmla="*/ 6563075 w 11457364"/>
              <a:gd name="connsiteY2" fmla="*/ 7646235 h 7646235"/>
              <a:gd name="connsiteX3" fmla="*/ 0 w 11457364"/>
              <a:gd name="connsiteY3" fmla="*/ 7646235 h 7646235"/>
              <a:gd name="connsiteX4" fmla="*/ 4897120 w 11457364"/>
              <a:gd name="connsiteY4" fmla="*/ 0 h 7646235"/>
              <a:gd name="connsiteX0" fmla="*/ 4897120 w 11457364"/>
              <a:gd name="connsiteY0" fmla="*/ 0 h 7646235"/>
              <a:gd name="connsiteX1" fmla="*/ 11457364 w 11457364"/>
              <a:gd name="connsiteY1" fmla="*/ 0 h 7646235"/>
              <a:gd name="connsiteX2" fmla="*/ 6522435 w 11457364"/>
              <a:gd name="connsiteY2" fmla="*/ 7646235 h 7646235"/>
              <a:gd name="connsiteX3" fmla="*/ 0 w 11457364"/>
              <a:gd name="connsiteY3" fmla="*/ 7646235 h 7646235"/>
              <a:gd name="connsiteX4" fmla="*/ 4897120 w 11457364"/>
              <a:gd name="connsiteY4" fmla="*/ 0 h 7646235"/>
              <a:gd name="connsiteX0" fmla="*/ 4927600 w 11487844"/>
              <a:gd name="connsiteY0" fmla="*/ 0 h 7656395"/>
              <a:gd name="connsiteX1" fmla="*/ 11487844 w 11487844"/>
              <a:gd name="connsiteY1" fmla="*/ 0 h 7656395"/>
              <a:gd name="connsiteX2" fmla="*/ 6552915 w 11487844"/>
              <a:gd name="connsiteY2" fmla="*/ 7646235 h 7656395"/>
              <a:gd name="connsiteX3" fmla="*/ 0 w 11487844"/>
              <a:gd name="connsiteY3" fmla="*/ 7656395 h 7656395"/>
              <a:gd name="connsiteX4" fmla="*/ 4927600 w 11487844"/>
              <a:gd name="connsiteY4" fmla="*/ 0 h 7656395"/>
              <a:gd name="connsiteX0" fmla="*/ 4927600 w 11487844"/>
              <a:gd name="connsiteY0" fmla="*/ 0 h 7666555"/>
              <a:gd name="connsiteX1" fmla="*/ 11487844 w 11487844"/>
              <a:gd name="connsiteY1" fmla="*/ 0 h 7666555"/>
              <a:gd name="connsiteX2" fmla="*/ 6552915 w 11487844"/>
              <a:gd name="connsiteY2" fmla="*/ 7666555 h 7666555"/>
              <a:gd name="connsiteX3" fmla="*/ 0 w 11487844"/>
              <a:gd name="connsiteY3" fmla="*/ 7656395 h 7666555"/>
              <a:gd name="connsiteX4" fmla="*/ 4927600 w 11487844"/>
              <a:gd name="connsiteY4" fmla="*/ 0 h 7666555"/>
              <a:gd name="connsiteX0" fmla="*/ 4927600 w 11487844"/>
              <a:gd name="connsiteY0" fmla="*/ 0 h 7676715"/>
              <a:gd name="connsiteX1" fmla="*/ 11487844 w 11487844"/>
              <a:gd name="connsiteY1" fmla="*/ 0 h 7676715"/>
              <a:gd name="connsiteX2" fmla="*/ 6522435 w 11487844"/>
              <a:gd name="connsiteY2" fmla="*/ 7676715 h 7676715"/>
              <a:gd name="connsiteX3" fmla="*/ 0 w 11487844"/>
              <a:gd name="connsiteY3" fmla="*/ 7656395 h 7676715"/>
              <a:gd name="connsiteX4" fmla="*/ 4927600 w 11487844"/>
              <a:gd name="connsiteY4" fmla="*/ 0 h 7676715"/>
              <a:gd name="connsiteX0" fmla="*/ 3847 w 11487844"/>
              <a:gd name="connsiteY0" fmla="*/ 0 h 7691726"/>
              <a:gd name="connsiteX1" fmla="*/ 11487844 w 11487844"/>
              <a:gd name="connsiteY1" fmla="*/ 15011 h 7691726"/>
              <a:gd name="connsiteX2" fmla="*/ 6522435 w 11487844"/>
              <a:gd name="connsiteY2" fmla="*/ 7691726 h 7691726"/>
              <a:gd name="connsiteX3" fmla="*/ 0 w 11487844"/>
              <a:gd name="connsiteY3" fmla="*/ 7671406 h 7691726"/>
              <a:gd name="connsiteX4" fmla="*/ 3847 w 11487844"/>
              <a:gd name="connsiteY4" fmla="*/ 0 h 7691726"/>
              <a:gd name="connsiteX0" fmla="*/ 113 w 11495452"/>
              <a:gd name="connsiteY0" fmla="*/ 7673 h 7676715"/>
              <a:gd name="connsiteX1" fmla="*/ 11495452 w 11495452"/>
              <a:gd name="connsiteY1" fmla="*/ 0 h 7676715"/>
              <a:gd name="connsiteX2" fmla="*/ 6530043 w 11495452"/>
              <a:gd name="connsiteY2" fmla="*/ 7676715 h 7676715"/>
              <a:gd name="connsiteX3" fmla="*/ 7608 w 11495452"/>
              <a:gd name="connsiteY3" fmla="*/ 7656395 h 7676715"/>
              <a:gd name="connsiteX4" fmla="*/ 113 w 11495452"/>
              <a:gd name="connsiteY4" fmla="*/ 7673 h 7676715"/>
              <a:gd name="connsiteX0" fmla="*/ 49215 w 11544554"/>
              <a:gd name="connsiteY0" fmla="*/ 7673 h 7679079"/>
              <a:gd name="connsiteX1" fmla="*/ 11544554 w 11544554"/>
              <a:gd name="connsiteY1" fmla="*/ 0 h 7679079"/>
              <a:gd name="connsiteX2" fmla="*/ 6579145 w 11544554"/>
              <a:gd name="connsiteY2" fmla="*/ 7676715 h 7679079"/>
              <a:gd name="connsiteX3" fmla="*/ 0 w 11544554"/>
              <a:gd name="connsiteY3" fmla="*/ 7679079 h 7679079"/>
              <a:gd name="connsiteX4" fmla="*/ 49215 w 11544554"/>
              <a:gd name="connsiteY4" fmla="*/ 7673 h 7679079"/>
              <a:gd name="connsiteX0" fmla="*/ 15189 w 11510528"/>
              <a:gd name="connsiteY0" fmla="*/ 7673 h 7690421"/>
              <a:gd name="connsiteX1" fmla="*/ 11510528 w 11510528"/>
              <a:gd name="connsiteY1" fmla="*/ 0 h 7690421"/>
              <a:gd name="connsiteX2" fmla="*/ 6545119 w 11510528"/>
              <a:gd name="connsiteY2" fmla="*/ 7676715 h 7690421"/>
              <a:gd name="connsiteX3" fmla="*/ 0 w 11510528"/>
              <a:gd name="connsiteY3" fmla="*/ 7690421 h 7690421"/>
              <a:gd name="connsiteX4" fmla="*/ 15189 w 11510528"/>
              <a:gd name="connsiteY4" fmla="*/ 7673 h 7690421"/>
              <a:gd name="connsiteX0" fmla="*/ 114 w 11495453"/>
              <a:gd name="connsiteY0" fmla="*/ 7673 h 7701763"/>
              <a:gd name="connsiteX1" fmla="*/ 11495453 w 11495453"/>
              <a:gd name="connsiteY1" fmla="*/ 0 h 7701763"/>
              <a:gd name="connsiteX2" fmla="*/ 6530044 w 11495453"/>
              <a:gd name="connsiteY2" fmla="*/ 7676715 h 7701763"/>
              <a:gd name="connsiteX3" fmla="*/ 7609 w 11495453"/>
              <a:gd name="connsiteY3" fmla="*/ 7701763 h 7701763"/>
              <a:gd name="connsiteX4" fmla="*/ 114 w 11495453"/>
              <a:gd name="connsiteY4" fmla="*/ 7673 h 7701763"/>
              <a:gd name="connsiteX0" fmla="*/ 114 w 11495453"/>
              <a:gd name="connsiteY0" fmla="*/ 7673 h 7676715"/>
              <a:gd name="connsiteX1" fmla="*/ 11495453 w 11495453"/>
              <a:gd name="connsiteY1" fmla="*/ 0 h 7676715"/>
              <a:gd name="connsiteX2" fmla="*/ 6530044 w 11495453"/>
              <a:gd name="connsiteY2" fmla="*/ 7676715 h 7676715"/>
              <a:gd name="connsiteX3" fmla="*/ 7609 w 11495453"/>
              <a:gd name="connsiteY3" fmla="*/ 7667737 h 7676715"/>
              <a:gd name="connsiteX4" fmla="*/ 114 w 11495453"/>
              <a:gd name="connsiteY4" fmla="*/ 7673 h 7676715"/>
              <a:gd name="connsiteX0" fmla="*/ 3847 w 11499186"/>
              <a:gd name="connsiteY0" fmla="*/ 7673 h 7676715"/>
              <a:gd name="connsiteX1" fmla="*/ 11499186 w 11499186"/>
              <a:gd name="connsiteY1" fmla="*/ 0 h 7676715"/>
              <a:gd name="connsiteX2" fmla="*/ 6533777 w 11499186"/>
              <a:gd name="connsiteY2" fmla="*/ 7676715 h 7676715"/>
              <a:gd name="connsiteX3" fmla="*/ 0 w 11499186"/>
              <a:gd name="connsiteY3" fmla="*/ 7667737 h 7676715"/>
              <a:gd name="connsiteX4" fmla="*/ 3847 w 11499186"/>
              <a:gd name="connsiteY4" fmla="*/ 7673 h 7676715"/>
              <a:gd name="connsiteX0" fmla="*/ 3847 w 11499186"/>
              <a:gd name="connsiteY0" fmla="*/ 7673 h 7679079"/>
              <a:gd name="connsiteX1" fmla="*/ 11499186 w 11499186"/>
              <a:gd name="connsiteY1" fmla="*/ 0 h 7679079"/>
              <a:gd name="connsiteX2" fmla="*/ 6533777 w 11499186"/>
              <a:gd name="connsiteY2" fmla="*/ 7676715 h 7679079"/>
              <a:gd name="connsiteX3" fmla="*/ 0 w 11499186"/>
              <a:gd name="connsiteY3" fmla="*/ 7679079 h 7679079"/>
              <a:gd name="connsiteX4" fmla="*/ 3847 w 11499186"/>
              <a:gd name="connsiteY4" fmla="*/ 7673 h 7679079"/>
              <a:gd name="connsiteX0" fmla="*/ 3837436 w 11499186"/>
              <a:gd name="connsiteY0" fmla="*/ 30357 h 7679079"/>
              <a:gd name="connsiteX1" fmla="*/ 11499186 w 11499186"/>
              <a:gd name="connsiteY1" fmla="*/ 0 h 7679079"/>
              <a:gd name="connsiteX2" fmla="*/ 6533777 w 11499186"/>
              <a:gd name="connsiteY2" fmla="*/ 7676715 h 7679079"/>
              <a:gd name="connsiteX3" fmla="*/ 0 w 11499186"/>
              <a:gd name="connsiteY3" fmla="*/ 7679079 h 7679079"/>
              <a:gd name="connsiteX4" fmla="*/ 3837436 w 11499186"/>
              <a:gd name="connsiteY4" fmla="*/ 30357 h 7679079"/>
              <a:gd name="connsiteX0" fmla="*/ 1977351 w 11499186"/>
              <a:gd name="connsiteY0" fmla="*/ 7673 h 7679079"/>
              <a:gd name="connsiteX1" fmla="*/ 11499186 w 11499186"/>
              <a:gd name="connsiteY1" fmla="*/ 0 h 7679079"/>
              <a:gd name="connsiteX2" fmla="*/ 6533777 w 11499186"/>
              <a:gd name="connsiteY2" fmla="*/ 7676715 h 7679079"/>
              <a:gd name="connsiteX3" fmla="*/ 0 w 11499186"/>
              <a:gd name="connsiteY3" fmla="*/ 7679079 h 7679079"/>
              <a:gd name="connsiteX4" fmla="*/ 1977351 w 11499186"/>
              <a:gd name="connsiteY4" fmla="*/ 7673 h 7679079"/>
              <a:gd name="connsiteX0" fmla="*/ 173976 w 9695811"/>
              <a:gd name="connsiteY0" fmla="*/ 7673 h 7676715"/>
              <a:gd name="connsiteX1" fmla="*/ 9695811 w 9695811"/>
              <a:gd name="connsiteY1" fmla="*/ 0 h 7676715"/>
              <a:gd name="connsiteX2" fmla="*/ 4730402 w 9695811"/>
              <a:gd name="connsiteY2" fmla="*/ 7676715 h 7676715"/>
              <a:gd name="connsiteX3" fmla="*/ 0 w 9695811"/>
              <a:gd name="connsiteY3" fmla="*/ 7667737 h 7676715"/>
              <a:gd name="connsiteX4" fmla="*/ 173976 w 9695811"/>
              <a:gd name="connsiteY4" fmla="*/ 7673 h 7676715"/>
              <a:gd name="connsiteX0" fmla="*/ 2 w 9521837"/>
              <a:gd name="connsiteY0" fmla="*/ 7673 h 7676715"/>
              <a:gd name="connsiteX1" fmla="*/ 9521837 w 9521837"/>
              <a:gd name="connsiteY1" fmla="*/ 0 h 7676715"/>
              <a:gd name="connsiteX2" fmla="*/ 4556428 w 9521837"/>
              <a:gd name="connsiteY2" fmla="*/ 7676715 h 7676715"/>
              <a:gd name="connsiteX3" fmla="*/ 665332 w 9521837"/>
              <a:gd name="connsiteY3" fmla="*/ 7656395 h 7676715"/>
              <a:gd name="connsiteX4" fmla="*/ 2 w 9521837"/>
              <a:gd name="connsiteY4" fmla="*/ 7673 h 7676715"/>
              <a:gd name="connsiteX0" fmla="*/ 3847 w 9525682"/>
              <a:gd name="connsiteY0" fmla="*/ 7673 h 7679079"/>
              <a:gd name="connsiteX1" fmla="*/ 9525682 w 9525682"/>
              <a:gd name="connsiteY1" fmla="*/ 0 h 7679079"/>
              <a:gd name="connsiteX2" fmla="*/ 4560273 w 9525682"/>
              <a:gd name="connsiteY2" fmla="*/ 7676715 h 7679079"/>
              <a:gd name="connsiteX3" fmla="*/ 0 w 9525682"/>
              <a:gd name="connsiteY3" fmla="*/ 7679079 h 7679079"/>
              <a:gd name="connsiteX4" fmla="*/ 3847 w 9525682"/>
              <a:gd name="connsiteY4" fmla="*/ 7673 h 7679079"/>
              <a:gd name="connsiteX0" fmla="*/ 3847 w 9525682"/>
              <a:gd name="connsiteY0" fmla="*/ 0 h 7682748"/>
              <a:gd name="connsiteX1" fmla="*/ 9525682 w 9525682"/>
              <a:gd name="connsiteY1" fmla="*/ 3669 h 7682748"/>
              <a:gd name="connsiteX2" fmla="*/ 4560273 w 9525682"/>
              <a:gd name="connsiteY2" fmla="*/ 7680384 h 7682748"/>
              <a:gd name="connsiteX3" fmla="*/ 0 w 9525682"/>
              <a:gd name="connsiteY3" fmla="*/ 7682748 h 7682748"/>
              <a:gd name="connsiteX4" fmla="*/ 3847 w 9525682"/>
              <a:gd name="connsiteY4" fmla="*/ 0 h 768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682" h="7682748">
                <a:moveTo>
                  <a:pt x="3847" y="0"/>
                </a:moveTo>
                <a:lnTo>
                  <a:pt x="9525682" y="3669"/>
                </a:lnTo>
                <a:lnTo>
                  <a:pt x="4560273" y="7680384"/>
                </a:lnTo>
                <a:lnTo>
                  <a:pt x="0" y="7682748"/>
                </a:lnTo>
                <a:cubicBezTo>
                  <a:pt x="1282" y="5125613"/>
                  <a:pt x="2565" y="2557135"/>
                  <a:pt x="3847" y="0"/>
                </a:cubicBezTo>
                <a:close/>
              </a:path>
            </a:pathLst>
          </a:custGeom>
          <a:solidFill>
            <a:srgbClr val="011F5A"/>
          </a:solidFill>
        </p:spPr>
        <p:txBody>
          <a:bodyPr/>
          <a:lstStyle/>
          <a:p>
            <a:pPr lvl="0"/>
            <a:r>
              <a:rPr lang="en-US" noProof="0"/>
              <a:t>Click icon to add picture</a:t>
            </a:r>
            <a:endParaRPr lang="en-US" noProof="0" dirty="0"/>
          </a:p>
        </p:txBody>
      </p:sp>
    </p:spTree>
    <p:extLst>
      <p:ext uri="{BB962C8B-B14F-4D97-AF65-F5344CB8AC3E}">
        <p14:creationId xmlns:p14="http://schemas.microsoft.com/office/powerpoint/2010/main" val="407427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A07A73A1-4341-3673-299F-71D7069E6626}"/>
              </a:ext>
            </a:extLst>
          </p:cNvPr>
          <p:cNvGrpSpPr>
            <a:grpSpLocks/>
          </p:cNvGrpSpPr>
          <p:nvPr/>
        </p:nvGrpSpPr>
        <p:grpSpPr bwMode="auto">
          <a:xfrm>
            <a:off x="838200" y="1957388"/>
            <a:ext cx="2871788" cy="169862"/>
            <a:chOff x="3340894" y="2617635"/>
            <a:chExt cx="4334371" cy="257413"/>
          </a:xfrm>
        </p:grpSpPr>
        <p:pic>
          <p:nvPicPr>
            <p:cNvPr id="6" name="Picture 8">
              <a:extLst>
                <a:ext uri="{FF2B5EF4-FFF2-40B4-BE49-F238E27FC236}">
                  <a16:creationId xmlns:a16="http://schemas.microsoft.com/office/drawing/2014/main" id="{0C792E78-78EF-6821-EB8E-27B31E950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89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0C7DABE8-5A62-DF68-488C-562151B26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76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ADABB21D-C0CD-A6C4-495C-6FFD5A431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64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5B0F4964-904D-9F8E-768B-239CDB5F3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1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71631A7E-7213-496F-BEAD-25085A70F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38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C85C372E-294A-2B27-5DA7-039A32306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25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2CA07E93-2304-BAF7-8431-2853B04A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13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FCB06617-D49C-DB8A-F790-A9E628848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0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18FCC694-07D4-343C-3C9D-0C8430E3D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87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a:extLst>
                <a:ext uri="{FF2B5EF4-FFF2-40B4-BE49-F238E27FC236}">
                  <a16:creationId xmlns:a16="http://schemas.microsoft.com/office/drawing/2014/main" id="{4EB9A00D-0FCE-ABC6-7B6C-F12FF3F4A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75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a:extLst>
                <a:ext uri="{FF2B5EF4-FFF2-40B4-BE49-F238E27FC236}">
                  <a16:creationId xmlns:a16="http://schemas.microsoft.com/office/drawing/2014/main" id="{8F8B44E3-75DA-AE3B-256A-1F1E1B32A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62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a:extLst>
                <a:ext uri="{FF2B5EF4-FFF2-40B4-BE49-F238E27FC236}">
                  <a16:creationId xmlns:a16="http://schemas.microsoft.com/office/drawing/2014/main" id="{58E9A407-F0F7-D1DC-BDD7-24568B9DD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49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a:extLst>
                <a:ext uri="{FF2B5EF4-FFF2-40B4-BE49-F238E27FC236}">
                  <a16:creationId xmlns:a16="http://schemas.microsoft.com/office/drawing/2014/main" id="{80F63064-AEA6-A432-4BE6-082B2FEC3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37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a:extLst>
                <a:ext uri="{FF2B5EF4-FFF2-40B4-BE49-F238E27FC236}">
                  <a16:creationId xmlns:a16="http://schemas.microsoft.com/office/drawing/2014/main" id="{3E6319E3-F87A-BD1D-5B72-F9C8BE773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24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a:extLst>
                <a:ext uri="{FF2B5EF4-FFF2-40B4-BE49-F238E27FC236}">
                  <a16:creationId xmlns:a16="http://schemas.microsoft.com/office/drawing/2014/main" id="{0F363BDF-74AE-E16B-6658-5B6BBA762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11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a:extLst>
                <a:ext uri="{FF2B5EF4-FFF2-40B4-BE49-F238E27FC236}">
                  <a16:creationId xmlns:a16="http://schemas.microsoft.com/office/drawing/2014/main" id="{419B5EA6-99CE-7BCC-329A-2BFACC422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98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a:extLst>
                <a:ext uri="{FF2B5EF4-FFF2-40B4-BE49-F238E27FC236}">
                  <a16:creationId xmlns:a16="http://schemas.microsoft.com/office/drawing/2014/main" id="{8E2661FE-4F5C-75E1-C0B2-2EF59B3C6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86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a:extLst>
                <a:ext uri="{FF2B5EF4-FFF2-40B4-BE49-F238E27FC236}">
                  <a16:creationId xmlns:a16="http://schemas.microsoft.com/office/drawing/2014/main" id="{682EE848-C86E-37E1-3B61-1CF897E7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73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a:extLst>
                <a:ext uri="{FF2B5EF4-FFF2-40B4-BE49-F238E27FC236}">
                  <a16:creationId xmlns:a16="http://schemas.microsoft.com/office/drawing/2014/main" id="{3B250089-276D-C96A-E21D-22D6ED388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60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a:extLst>
                <a:ext uri="{FF2B5EF4-FFF2-40B4-BE49-F238E27FC236}">
                  <a16:creationId xmlns:a16="http://schemas.microsoft.com/office/drawing/2014/main" id="{0A89EFB4-5BAA-57D6-8D5C-91779A632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48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2">
              <a:extLst>
                <a:ext uri="{FF2B5EF4-FFF2-40B4-BE49-F238E27FC236}">
                  <a16:creationId xmlns:a16="http://schemas.microsoft.com/office/drawing/2014/main" id="{F672CE86-6426-C17D-A6A0-71D57B8A5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35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3">
              <a:extLst>
                <a:ext uri="{FF2B5EF4-FFF2-40B4-BE49-F238E27FC236}">
                  <a16:creationId xmlns:a16="http://schemas.microsoft.com/office/drawing/2014/main" id="{4C9F741A-2C14-787F-5621-AB3C5BDB9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22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4">
              <a:extLst>
                <a:ext uri="{FF2B5EF4-FFF2-40B4-BE49-F238E27FC236}">
                  <a16:creationId xmlns:a16="http://schemas.microsoft.com/office/drawing/2014/main" id="{954DDC58-8C0E-D60D-4DC2-D1B4EA5A3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10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5">
              <a:extLst>
                <a:ext uri="{FF2B5EF4-FFF2-40B4-BE49-F238E27FC236}">
                  <a16:creationId xmlns:a16="http://schemas.microsoft.com/office/drawing/2014/main" id="{8F76753E-92CF-5FD2-9707-D034353E0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97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6">
              <a:extLst>
                <a:ext uri="{FF2B5EF4-FFF2-40B4-BE49-F238E27FC236}">
                  <a16:creationId xmlns:a16="http://schemas.microsoft.com/office/drawing/2014/main" id="{05714F91-BD75-7788-E1FC-E5B6FFFC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85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839788" y="457200"/>
            <a:ext cx="3932237" cy="149964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27250"/>
            <a:ext cx="3932237" cy="37417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1" name="Date Placeholder 4">
            <a:extLst>
              <a:ext uri="{FF2B5EF4-FFF2-40B4-BE49-F238E27FC236}">
                <a16:creationId xmlns:a16="http://schemas.microsoft.com/office/drawing/2014/main" id="{635343DF-29A8-A82F-A2C0-BA3EA276D178}"/>
              </a:ext>
            </a:extLst>
          </p:cNvPr>
          <p:cNvSpPr>
            <a:spLocks noGrp="1"/>
          </p:cNvSpPr>
          <p:nvPr>
            <p:ph type="dt" sz="half" idx="10"/>
          </p:nvPr>
        </p:nvSpPr>
        <p:spPr/>
        <p:txBody>
          <a:bodyPr/>
          <a:lstStyle>
            <a:lvl1pPr>
              <a:defRPr/>
            </a:lvl1pPr>
          </a:lstStyle>
          <a:p>
            <a:pPr>
              <a:defRPr/>
            </a:pPr>
            <a:fld id="{74E19EB5-C2B6-4CEC-B0C6-40D6531826D9}" type="datetimeFigureOut">
              <a:rPr lang="en-US"/>
              <a:pPr>
                <a:defRPr/>
              </a:pPr>
              <a:t>3/11/2026</a:t>
            </a:fld>
            <a:endParaRPr lang="en-US"/>
          </a:p>
        </p:txBody>
      </p:sp>
      <p:sp>
        <p:nvSpPr>
          <p:cNvPr id="32" name="Footer Placeholder 5">
            <a:extLst>
              <a:ext uri="{FF2B5EF4-FFF2-40B4-BE49-F238E27FC236}">
                <a16:creationId xmlns:a16="http://schemas.microsoft.com/office/drawing/2014/main" id="{C60BD596-3B50-94CA-0ECC-113A4A3DA4E4}"/>
              </a:ext>
            </a:extLst>
          </p:cNvPr>
          <p:cNvSpPr>
            <a:spLocks noGrp="1"/>
          </p:cNvSpPr>
          <p:nvPr>
            <p:ph type="ftr" sz="quarter" idx="11"/>
          </p:nvPr>
        </p:nvSpPr>
        <p:spPr/>
        <p:txBody>
          <a:bodyPr/>
          <a:lstStyle>
            <a:lvl1pPr>
              <a:defRPr/>
            </a:lvl1pPr>
          </a:lstStyle>
          <a:p>
            <a:pPr>
              <a:defRPr/>
            </a:pPr>
            <a:endParaRPr lang="en-US"/>
          </a:p>
        </p:txBody>
      </p:sp>
      <p:sp>
        <p:nvSpPr>
          <p:cNvPr id="33" name="Slide Number Placeholder 6">
            <a:extLst>
              <a:ext uri="{FF2B5EF4-FFF2-40B4-BE49-F238E27FC236}">
                <a16:creationId xmlns:a16="http://schemas.microsoft.com/office/drawing/2014/main" id="{59282FA0-99FA-A0AE-1CB2-A7D61D580224}"/>
              </a:ext>
            </a:extLst>
          </p:cNvPr>
          <p:cNvSpPr>
            <a:spLocks noGrp="1"/>
          </p:cNvSpPr>
          <p:nvPr>
            <p:ph type="sldNum" sz="quarter" idx="12"/>
          </p:nvPr>
        </p:nvSpPr>
        <p:spPr/>
        <p:txBody>
          <a:bodyPr/>
          <a:lstStyle>
            <a:lvl1pPr>
              <a:defRPr/>
            </a:lvl1pPr>
          </a:lstStyle>
          <a:p>
            <a:pPr>
              <a:defRPr/>
            </a:pPr>
            <a:fld id="{EF59BB29-C605-4D96-9484-5E3B27908151}" type="slidenum">
              <a:rPr lang="en-US"/>
              <a:pPr>
                <a:defRPr/>
              </a:pPr>
              <a:t>‹#›</a:t>
            </a:fld>
            <a:endParaRPr lang="en-US"/>
          </a:p>
        </p:txBody>
      </p:sp>
    </p:spTree>
    <p:extLst>
      <p:ext uri="{BB962C8B-B14F-4D97-AF65-F5344CB8AC3E}">
        <p14:creationId xmlns:p14="http://schemas.microsoft.com/office/powerpoint/2010/main" val="21321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3765D862-819E-A05B-2DBC-CC0878843AF2}"/>
              </a:ext>
            </a:extLst>
          </p:cNvPr>
          <p:cNvGrpSpPr>
            <a:grpSpLocks/>
          </p:cNvGrpSpPr>
          <p:nvPr/>
        </p:nvGrpSpPr>
        <p:grpSpPr bwMode="auto">
          <a:xfrm>
            <a:off x="838200" y="1957388"/>
            <a:ext cx="2871788" cy="169862"/>
            <a:chOff x="3340894" y="2617635"/>
            <a:chExt cx="4334371" cy="257413"/>
          </a:xfrm>
        </p:grpSpPr>
        <p:pic>
          <p:nvPicPr>
            <p:cNvPr id="6" name="Picture 8">
              <a:extLst>
                <a:ext uri="{FF2B5EF4-FFF2-40B4-BE49-F238E27FC236}">
                  <a16:creationId xmlns:a16="http://schemas.microsoft.com/office/drawing/2014/main" id="{40A2C37E-4281-34D9-8269-5D092B7BE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89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E0D9B0C2-29CE-D66F-6D8D-ED77799B1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76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27B777EF-B5A9-D630-FB7F-968946E9C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64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859F2B12-E202-70E9-4966-E7544E130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1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708E5787-02F5-9F37-6261-C8073CBE3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38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26CA4872-2618-FDB5-3584-7A4FAF298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25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6AC080BF-6E86-F24E-24DE-FAD58C343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13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2DC9AC74-DEB3-5EDF-DCDB-8AFFA6817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0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5E84F800-5297-B39A-6118-B182D5662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87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a:extLst>
                <a:ext uri="{FF2B5EF4-FFF2-40B4-BE49-F238E27FC236}">
                  <a16:creationId xmlns:a16="http://schemas.microsoft.com/office/drawing/2014/main" id="{2C7E0539-84B8-BFB5-B4BA-E093F4A73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75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a:extLst>
                <a:ext uri="{FF2B5EF4-FFF2-40B4-BE49-F238E27FC236}">
                  <a16:creationId xmlns:a16="http://schemas.microsoft.com/office/drawing/2014/main" id="{E507B0CD-6C21-89C4-C58E-9FFE47C5A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62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a:extLst>
                <a:ext uri="{FF2B5EF4-FFF2-40B4-BE49-F238E27FC236}">
                  <a16:creationId xmlns:a16="http://schemas.microsoft.com/office/drawing/2014/main" id="{9E1525C3-64EA-8D50-6571-6D0EE4592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49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a:extLst>
                <a:ext uri="{FF2B5EF4-FFF2-40B4-BE49-F238E27FC236}">
                  <a16:creationId xmlns:a16="http://schemas.microsoft.com/office/drawing/2014/main" id="{53CE8646-5147-002B-767C-2455B4854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37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a:extLst>
                <a:ext uri="{FF2B5EF4-FFF2-40B4-BE49-F238E27FC236}">
                  <a16:creationId xmlns:a16="http://schemas.microsoft.com/office/drawing/2014/main" id="{D21AFEED-0A9D-19D9-BFD4-25BBA88E4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24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a:extLst>
                <a:ext uri="{FF2B5EF4-FFF2-40B4-BE49-F238E27FC236}">
                  <a16:creationId xmlns:a16="http://schemas.microsoft.com/office/drawing/2014/main" id="{012221BE-CAE2-6269-CFF1-EB53DA77B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11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a:extLst>
                <a:ext uri="{FF2B5EF4-FFF2-40B4-BE49-F238E27FC236}">
                  <a16:creationId xmlns:a16="http://schemas.microsoft.com/office/drawing/2014/main" id="{DC22FC2F-82C4-0985-144F-CCDB93223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98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a:extLst>
                <a:ext uri="{FF2B5EF4-FFF2-40B4-BE49-F238E27FC236}">
                  <a16:creationId xmlns:a16="http://schemas.microsoft.com/office/drawing/2014/main" id="{0A7E61E4-EB0F-52E5-324E-FBC0E7AD9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86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a:extLst>
                <a:ext uri="{FF2B5EF4-FFF2-40B4-BE49-F238E27FC236}">
                  <a16:creationId xmlns:a16="http://schemas.microsoft.com/office/drawing/2014/main" id="{7A925666-4488-924A-CEA5-105080998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73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a:extLst>
                <a:ext uri="{FF2B5EF4-FFF2-40B4-BE49-F238E27FC236}">
                  <a16:creationId xmlns:a16="http://schemas.microsoft.com/office/drawing/2014/main" id="{58F16D67-0856-D6E1-8995-D640B674B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60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a:extLst>
                <a:ext uri="{FF2B5EF4-FFF2-40B4-BE49-F238E27FC236}">
                  <a16:creationId xmlns:a16="http://schemas.microsoft.com/office/drawing/2014/main" id="{F5CBB806-CFD1-7CCA-0DCF-786DABDAB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48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2">
              <a:extLst>
                <a:ext uri="{FF2B5EF4-FFF2-40B4-BE49-F238E27FC236}">
                  <a16:creationId xmlns:a16="http://schemas.microsoft.com/office/drawing/2014/main" id="{2652AB66-F269-63CE-5CBC-58873A930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35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3">
              <a:extLst>
                <a:ext uri="{FF2B5EF4-FFF2-40B4-BE49-F238E27FC236}">
                  <a16:creationId xmlns:a16="http://schemas.microsoft.com/office/drawing/2014/main" id="{BBF0BFDD-2E89-AC3E-DF87-172C6A456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22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4">
              <a:extLst>
                <a:ext uri="{FF2B5EF4-FFF2-40B4-BE49-F238E27FC236}">
                  <a16:creationId xmlns:a16="http://schemas.microsoft.com/office/drawing/2014/main" id="{EA52241D-E1BC-326D-53F7-90FFE8F1F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10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5">
              <a:extLst>
                <a:ext uri="{FF2B5EF4-FFF2-40B4-BE49-F238E27FC236}">
                  <a16:creationId xmlns:a16="http://schemas.microsoft.com/office/drawing/2014/main" id="{72BB36B4-1427-F577-A3D3-758EEF2D8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97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6">
              <a:extLst>
                <a:ext uri="{FF2B5EF4-FFF2-40B4-BE49-F238E27FC236}">
                  <a16:creationId xmlns:a16="http://schemas.microsoft.com/office/drawing/2014/main" id="{244EAA53-09B0-6C64-7EC7-7772F7416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85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839788" y="457200"/>
            <a:ext cx="3932237" cy="149964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127250"/>
            <a:ext cx="3932237" cy="37417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1" name="Date Placeholder 4">
            <a:extLst>
              <a:ext uri="{FF2B5EF4-FFF2-40B4-BE49-F238E27FC236}">
                <a16:creationId xmlns:a16="http://schemas.microsoft.com/office/drawing/2014/main" id="{6DEAE910-477A-5280-A33F-69557B3F1BAF}"/>
              </a:ext>
            </a:extLst>
          </p:cNvPr>
          <p:cNvSpPr>
            <a:spLocks noGrp="1"/>
          </p:cNvSpPr>
          <p:nvPr>
            <p:ph type="dt" sz="half" idx="10"/>
          </p:nvPr>
        </p:nvSpPr>
        <p:spPr/>
        <p:txBody>
          <a:bodyPr/>
          <a:lstStyle>
            <a:lvl1pPr>
              <a:defRPr/>
            </a:lvl1pPr>
          </a:lstStyle>
          <a:p>
            <a:pPr>
              <a:defRPr/>
            </a:pPr>
            <a:fld id="{726E32FA-4051-4E3E-AC56-958B7EDDB506}" type="datetimeFigureOut">
              <a:rPr lang="en-US"/>
              <a:pPr>
                <a:defRPr/>
              </a:pPr>
              <a:t>3/11/2026</a:t>
            </a:fld>
            <a:endParaRPr lang="en-US"/>
          </a:p>
        </p:txBody>
      </p:sp>
      <p:sp>
        <p:nvSpPr>
          <p:cNvPr id="32" name="Footer Placeholder 5">
            <a:extLst>
              <a:ext uri="{FF2B5EF4-FFF2-40B4-BE49-F238E27FC236}">
                <a16:creationId xmlns:a16="http://schemas.microsoft.com/office/drawing/2014/main" id="{6DF89FF0-7542-9412-A305-FA90B382C6CF}"/>
              </a:ext>
            </a:extLst>
          </p:cNvPr>
          <p:cNvSpPr>
            <a:spLocks noGrp="1"/>
          </p:cNvSpPr>
          <p:nvPr>
            <p:ph type="ftr" sz="quarter" idx="11"/>
          </p:nvPr>
        </p:nvSpPr>
        <p:spPr/>
        <p:txBody>
          <a:bodyPr/>
          <a:lstStyle>
            <a:lvl1pPr>
              <a:defRPr/>
            </a:lvl1pPr>
          </a:lstStyle>
          <a:p>
            <a:pPr>
              <a:defRPr/>
            </a:pPr>
            <a:endParaRPr lang="en-US"/>
          </a:p>
        </p:txBody>
      </p:sp>
      <p:sp>
        <p:nvSpPr>
          <p:cNvPr id="33" name="Slide Number Placeholder 6">
            <a:extLst>
              <a:ext uri="{FF2B5EF4-FFF2-40B4-BE49-F238E27FC236}">
                <a16:creationId xmlns:a16="http://schemas.microsoft.com/office/drawing/2014/main" id="{09BF6245-0E2D-2FB0-2F9B-D83416ECD74C}"/>
              </a:ext>
            </a:extLst>
          </p:cNvPr>
          <p:cNvSpPr>
            <a:spLocks noGrp="1"/>
          </p:cNvSpPr>
          <p:nvPr>
            <p:ph type="sldNum" sz="quarter" idx="12"/>
          </p:nvPr>
        </p:nvSpPr>
        <p:spPr/>
        <p:txBody>
          <a:bodyPr/>
          <a:lstStyle>
            <a:lvl1pPr>
              <a:defRPr/>
            </a:lvl1pPr>
          </a:lstStyle>
          <a:p>
            <a:pPr>
              <a:defRPr/>
            </a:pPr>
            <a:fld id="{A7F69E67-0281-4A9A-A9D5-507F48A44BFA}" type="slidenum">
              <a:rPr lang="en-US"/>
              <a:pPr>
                <a:defRPr/>
              </a:pPr>
              <a:t>‹#›</a:t>
            </a:fld>
            <a:endParaRPr lang="en-US"/>
          </a:p>
        </p:txBody>
      </p:sp>
    </p:spTree>
    <p:extLst>
      <p:ext uri="{BB962C8B-B14F-4D97-AF65-F5344CB8AC3E}">
        <p14:creationId xmlns:p14="http://schemas.microsoft.com/office/powerpoint/2010/main" val="2340328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left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03CF39-0594-10FB-F81F-98859E03293A}"/>
              </a:ext>
            </a:extLst>
          </p:cNvPr>
          <p:cNvGrpSpPr>
            <a:grpSpLocks/>
          </p:cNvGrpSpPr>
          <p:nvPr/>
        </p:nvGrpSpPr>
        <p:grpSpPr bwMode="auto">
          <a:xfrm>
            <a:off x="7285038" y="2151063"/>
            <a:ext cx="4133850" cy="257175"/>
            <a:chOff x="7284992" y="2444810"/>
            <a:chExt cx="4133649" cy="257413"/>
          </a:xfrm>
        </p:grpSpPr>
        <p:pic>
          <p:nvPicPr>
            <p:cNvPr id="4" name="Picture 2">
              <a:extLst>
                <a:ext uri="{FF2B5EF4-FFF2-40B4-BE49-F238E27FC236}">
                  <a16:creationId xmlns:a16="http://schemas.microsoft.com/office/drawing/2014/main" id="{CA1A2F26-4ACE-9969-0B9C-108A3B026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992"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F83A2A6D-7104-EEC3-B905-EDA6CC1BB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524"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B07D5588-786E-BEC9-3818-70CA1CC30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2056"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55A39D9D-2773-4B11-BF00-5BAF8C911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0588"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FB516752-D6FF-1F51-0DEC-E09B3BA68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120"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D597B58C-E8AD-C069-30D5-8E295276B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652"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CB2A1A40-9DC9-B053-9C87-862FA4F4B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184"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419B94C8-3A9C-B85E-0BE1-60A072D63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4716"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a:extLst>
                <a:ext uri="{FF2B5EF4-FFF2-40B4-BE49-F238E27FC236}">
                  <a16:creationId xmlns:a16="http://schemas.microsoft.com/office/drawing/2014/main" id="{69B2A949-1F2E-852C-5949-9B3D0B8A4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3248"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7D9692F2-0A12-A1D2-5ED0-F630F92D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780"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a:extLst>
                <a:ext uri="{FF2B5EF4-FFF2-40B4-BE49-F238E27FC236}">
                  <a16:creationId xmlns:a16="http://schemas.microsoft.com/office/drawing/2014/main" id="{3EB499BB-C3B2-3207-96DA-11CE109FE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0312"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a:extLst>
                <a:ext uri="{FF2B5EF4-FFF2-40B4-BE49-F238E27FC236}">
                  <a16:creationId xmlns:a16="http://schemas.microsoft.com/office/drawing/2014/main" id="{A14F4A02-F3C7-36BA-75A5-337BB34DB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8844"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a:extLst>
                <a:ext uri="{FF2B5EF4-FFF2-40B4-BE49-F238E27FC236}">
                  <a16:creationId xmlns:a16="http://schemas.microsoft.com/office/drawing/2014/main" id="{BEC82475-3D43-90BE-A94D-F7EA9FCC5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7376"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a:extLst>
                <a:ext uri="{FF2B5EF4-FFF2-40B4-BE49-F238E27FC236}">
                  <a16:creationId xmlns:a16="http://schemas.microsoft.com/office/drawing/2014/main" id="{A061EB41-C4A9-F367-DED0-42C0566DF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908"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a:extLst>
                <a:ext uri="{FF2B5EF4-FFF2-40B4-BE49-F238E27FC236}">
                  <a16:creationId xmlns:a16="http://schemas.microsoft.com/office/drawing/2014/main" id="{B6D35D11-B528-8791-8A83-9C9676A15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4440"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a:extLst>
                <a:ext uri="{FF2B5EF4-FFF2-40B4-BE49-F238E27FC236}">
                  <a16:creationId xmlns:a16="http://schemas.microsoft.com/office/drawing/2014/main" id="{83736F03-1077-0D7A-B485-3316DE47F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2972"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a:extLst>
                <a:ext uri="{FF2B5EF4-FFF2-40B4-BE49-F238E27FC236}">
                  <a16:creationId xmlns:a16="http://schemas.microsoft.com/office/drawing/2014/main" id="{3464D1F5-A00A-8780-AF12-E2ADC7F03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1504"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a:extLst>
                <a:ext uri="{FF2B5EF4-FFF2-40B4-BE49-F238E27FC236}">
                  <a16:creationId xmlns:a16="http://schemas.microsoft.com/office/drawing/2014/main" id="{0595EFA9-DB64-2AC1-C803-9BC7DD604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0036"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a:extLst>
                <a:ext uri="{FF2B5EF4-FFF2-40B4-BE49-F238E27FC236}">
                  <a16:creationId xmlns:a16="http://schemas.microsoft.com/office/drawing/2014/main" id="{0B9FA477-93AF-8E98-7A07-20DFCB98C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568"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a:extLst>
                <a:ext uri="{FF2B5EF4-FFF2-40B4-BE49-F238E27FC236}">
                  <a16:creationId xmlns:a16="http://schemas.microsoft.com/office/drawing/2014/main" id="{C4F747DE-A16C-B89D-1EC0-CB60EC818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7100"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a:extLst>
                <a:ext uri="{FF2B5EF4-FFF2-40B4-BE49-F238E27FC236}">
                  <a16:creationId xmlns:a16="http://schemas.microsoft.com/office/drawing/2014/main" id="{0EC69E07-48EF-9A0F-60B6-4F89C8978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5632"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a:extLst>
                <a:ext uri="{FF2B5EF4-FFF2-40B4-BE49-F238E27FC236}">
                  <a16:creationId xmlns:a16="http://schemas.microsoft.com/office/drawing/2014/main" id="{932E2EE5-D50E-E1AE-A1C8-DA99B9938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4164"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extLst>
                <a:ext uri="{FF2B5EF4-FFF2-40B4-BE49-F238E27FC236}">
                  <a16:creationId xmlns:a16="http://schemas.microsoft.com/office/drawing/2014/main" id="{00EE475A-DFD0-24CF-E801-73629A6FB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2696"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a:extLst>
                <a:ext uri="{FF2B5EF4-FFF2-40B4-BE49-F238E27FC236}">
                  <a16:creationId xmlns:a16="http://schemas.microsoft.com/office/drawing/2014/main" id="{813CDF84-D702-0E7F-2A0B-DB61438AC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1228"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sz="quarter" idx="14"/>
          </p:nvPr>
        </p:nvSpPr>
        <p:spPr>
          <a:xfrm>
            <a:off x="5008728" y="612452"/>
            <a:ext cx="6376629" cy="1107794"/>
          </a:xfrm>
          <a:prstGeom prst="rect">
            <a:avLst/>
          </a:prstGeom>
        </p:spPr>
        <p:txBody>
          <a:bodyPr/>
          <a:lstStyle>
            <a:lvl1pPr marL="0" indent="0" algn="r">
              <a:lnSpc>
                <a:spcPct val="100000"/>
              </a:lnSpc>
              <a:buNone/>
              <a:defRPr sz="4400" b="1" i="0">
                <a:solidFill>
                  <a:srgbClr val="011F5A"/>
                </a:solidFill>
                <a:latin typeface="Univia Pro" panose="00000500000000000000" pitchFamily="50" charset="0"/>
              </a:defRPr>
            </a:lvl1pPr>
            <a:lvl3pPr marL="914400" indent="0">
              <a:buNone/>
              <a:defRPr/>
            </a:lvl3pPr>
          </a:lstStyle>
          <a:p>
            <a:pPr lvl="0"/>
            <a:r>
              <a:rPr lang="en-US"/>
              <a:t>Click to edit Master text styles</a:t>
            </a:r>
          </a:p>
        </p:txBody>
      </p:sp>
      <p:sp>
        <p:nvSpPr>
          <p:cNvPr id="74" name="Text Placeholder 3"/>
          <p:cNvSpPr>
            <a:spLocks noGrp="1"/>
          </p:cNvSpPr>
          <p:nvPr>
            <p:ph type="body" sz="quarter" idx="16"/>
          </p:nvPr>
        </p:nvSpPr>
        <p:spPr>
          <a:xfrm>
            <a:off x="7287397" y="3091296"/>
            <a:ext cx="4100512" cy="2562225"/>
          </a:xfrm>
          <a:prstGeom prst="rect">
            <a:avLst/>
          </a:prstGeom>
        </p:spPr>
        <p:txBody>
          <a:bodyPr/>
          <a:lstStyle>
            <a:lvl1pPr marL="285750" indent="-285750">
              <a:lnSpc>
                <a:spcPct val="100000"/>
              </a:lnSpc>
              <a:buClr>
                <a:srgbClr val="E04E39"/>
              </a:buClr>
              <a:buFont typeface="System Font"/>
              <a:buChar char="&gt;"/>
              <a:defRPr lang="en-GB" sz="1800" b="0" i="0" kern="1200" dirty="0" smtClean="0">
                <a:solidFill>
                  <a:srgbClr val="00205B"/>
                </a:solidFill>
                <a:effectLst/>
                <a:latin typeface="Univia Pro Book" panose="00000500000000000000" pitchFamily="50" charset="0"/>
                <a:ea typeface="Batang" panose="02030600000101010101" pitchFamily="18" charset="-127"/>
                <a:cs typeface="Didot" panose="02000503000000020003" pitchFamily="2" charset="-79"/>
              </a:defRPr>
            </a:lvl1pPr>
          </a:lstStyle>
          <a:p>
            <a:pPr lvl="0"/>
            <a:r>
              <a:rPr lang="en-US" dirty="0"/>
              <a:t>Click to edit Master text styles</a:t>
            </a:r>
          </a:p>
        </p:txBody>
      </p:sp>
      <p:sp>
        <p:nvSpPr>
          <p:cNvPr id="116" name="Picture Placeholder 115"/>
          <p:cNvSpPr>
            <a:spLocks noGrp="1"/>
          </p:cNvSpPr>
          <p:nvPr>
            <p:ph type="pic" sz="quarter" idx="19"/>
          </p:nvPr>
        </p:nvSpPr>
        <p:spPr>
          <a:xfrm>
            <a:off x="-3285286" y="-225555"/>
            <a:ext cx="11244406" cy="7676716"/>
          </a:xfrm>
          <a:custGeom>
            <a:avLst/>
            <a:gdLst>
              <a:gd name="connsiteX0" fmla="*/ 0 w 3657272"/>
              <a:gd name="connsiteY0" fmla="*/ 3590224 h 3590224"/>
              <a:gd name="connsiteX1" fmla="*/ 897556 w 3657272"/>
              <a:gd name="connsiteY1" fmla="*/ 0 h 3590224"/>
              <a:gd name="connsiteX2" fmla="*/ 3657272 w 3657272"/>
              <a:gd name="connsiteY2" fmla="*/ 0 h 3590224"/>
              <a:gd name="connsiteX3" fmla="*/ 2759716 w 3657272"/>
              <a:gd name="connsiteY3" fmla="*/ 3590224 h 3590224"/>
              <a:gd name="connsiteX4" fmla="*/ 0 w 3657272"/>
              <a:gd name="connsiteY4" fmla="*/ 3590224 h 3590224"/>
              <a:gd name="connsiteX0" fmla="*/ 2452036 w 6109308"/>
              <a:gd name="connsiteY0" fmla="*/ 3590224 h 3590224"/>
              <a:gd name="connsiteX1" fmla="*/ 0 w 6109308"/>
              <a:gd name="connsiteY1" fmla="*/ 4813 h 3590224"/>
              <a:gd name="connsiteX2" fmla="*/ 6109308 w 6109308"/>
              <a:gd name="connsiteY2" fmla="*/ 0 h 3590224"/>
              <a:gd name="connsiteX3" fmla="*/ 5211752 w 6109308"/>
              <a:gd name="connsiteY3" fmla="*/ 3590224 h 3590224"/>
              <a:gd name="connsiteX4" fmla="*/ 2452036 w 6109308"/>
              <a:gd name="connsiteY4" fmla="*/ 3590224 h 3590224"/>
              <a:gd name="connsiteX0" fmla="*/ 2452036 w 5211752"/>
              <a:gd name="connsiteY0" fmla="*/ 3585411 h 3585411"/>
              <a:gd name="connsiteX1" fmla="*/ 0 w 5211752"/>
              <a:gd name="connsiteY1" fmla="*/ 0 h 3585411"/>
              <a:gd name="connsiteX2" fmla="*/ 4020077 w 5211752"/>
              <a:gd name="connsiteY2" fmla="*/ 116722 h 3585411"/>
              <a:gd name="connsiteX3" fmla="*/ 5211752 w 5211752"/>
              <a:gd name="connsiteY3" fmla="*/ 3585411 h 3585411"/>
              <a:gd name="connsiteX4" fmla="*/ 2452036 w 5211752"/>
              <a:gd name="connsiteY4" fmla="*/ 3585411 h 3585411"/>
              <a:gd name="connsiteX0" fmla="*/ 2452036 w 5211752"/>
              <a:gd name="connsiteY0" fmla="*/ 3585411 h 3585411"/>
              <a:gd name="connsiteX1" fmla="*/ 0 w 5211752"/>
              <a:gd name="connsiteY1" fmla="*/ 0 h 3585411"/>
              <a:gd name="connsiteX2" fmla="*/ 2972568 w 5211752"/>
              <a:gd name="connsiteY2" fmla="*/ 975 h 3585411"/>
              <a:gd name="connsiteX3" fmla="*/ 5211752 w 5211752"/>
              <a:gd name="connsiteY3" fmla="*/ 3585411 h 3585411"/>
              <a:gd name="connsiteX4" fmla="*/ 2452036 w 5211752"/>
              <a:gd name="connsiteY4" fmla="*/ 3585411 h 3585411"/>
              <a:gd name="connsiteX0" fmla="*/ 2452036 w 5211752"/>
              <a:gd name="connsiteY0" fmla="*/ 3596010 h 3596010"/>
              <a:gd name="connsiteX1" fmla="*/ 0 w 5211752"/>
              <a:gd name="connsiteY1" fmla="*/ 10599 h 3596010"/>
              <a:gd name="connsiteX2" fmla="*/ 2995718 w 5211752"/>
              <a:gd name="connsiteY2" fmla="*/ 0 h 3596010"/>
              <a:gd name="connsiteX3" fmla="*/ 5211752 w 5211752"/>
              <a:gd name="connsiteY3" fmla="*/ 3596010 h 3596010"/>
              <a:gd name="connsiteX4" fmla="*/ 2452036 w 5211752"/>
              <a:gd name="connsiteY4" fmla="*/ 3596010 h 3596010"/>
              <a:gd name="connsiteX0" fmla="*/ 2452036 w 5246476"/>
              <a:gd name="connsiteY0" fmla="*/ 3596010 h 3601797"/>
              <a:gd name="connsiteX1" fmla="*/ 0 w 5246476"/>
              <a:gd name="connsiteY1" fmla="*/ 10599 h 3601797"/>
              <a:gd name="connsiteX2" fmla="*/ 2995718 w 5246476"/>
              <a:gd name="connsiteY2" fmla="*/ 0 h 3601797"/>
              <a:gd name="connsiteX3" fmla="*/ 5246476 w 5246476"/>
              <a:gd name="connsiteY3" fmla="*/ 3601797 h 3601797"/>
              <a:gd name="connsiteX4" fmla="*/ 2452036 w 5246476"/>
              <a:gd name="connsiteY4" fmla="*/ 3596010 h 3601797"/>
              <a:gd name="connsiteX0" fmla="*/ 2461561 w 5256001"/>
              <a:gd name="connsiteY0" fmla="*/ 3596010 h 3601797"/>
              <a:gd name="connsiteX1" fmla="*/ 0 w 5256001"/>
              <a:gd name="connsiteY1" fmla="*/ 1074 h 3601797"/>
              <a:gd name="connsiteX2" fmla="*/ 3005243 w 5256001"/>
              <a:gd name="connsiteY2" fmla="*/ 0 h 3601797"/>
              <a:gd name="connsiteX3" fmla="*/ 5256001 w 5256001"/>
              <a:gd name="connsiteY3" fmla="*/ 3601797 h 3601797"/>
              <a:gd name="connsiteX4" fmla="*/ 2461561 w 5256001"/>
              <a:gd name="connsiteY4" fmla="*/ 3596010 h 3601797"/>
              <a:gd name="connsiteX0" fmla="*/ 2264711 w 5256001"/>
              <a:gd name="connsiteY0" fmla="*/ 3599185 h 3601797"/>
              <a:gd name="connsiteX1" fmla="*/ 0 w 5256001"/>
              <a:gd name="connsiteY1" fmla="*/ 1074 h 3601797"/>
              <a:gd name="connsiteX2" fmla="*/ 3005243 w 5256001"/>
              <a:gd name="connsiteY2" fmla="*/ 0 h 3601797"/>
              <a:gd name="connsiteX3" fmla="*/ 5256001 w 5256001"/>
              <a:gd name="connsiteY3" fmla="*/ 3601797 h 3601797"/>
              <a:gd name="connsiteX4" fmla="*/ 2264711 w 5256001"/>
              <a:gd name="connsiteY4" fmla="*/ 3599185 h 3601797"/>
              <a:gd name="connsiteX0" fmla="*/ 2264711 w 5265526"/>
              <a:gd name="connsiteY0" fmla="*/ 3599185 h 3599185"/>
              <a:gd name="connsiteX1" fmla="*/ 0 w 5265526"/>
              <a:gd name="connsiteY1" fmla="*/ 1074 h 3599185"/>
              <a:gd name="connsiteX2" fmla="*/ 3005243 w 5265526"/>
              <a:gd name="connsiteY2" fmla="*/ 0 h 3599185"/>
              <a:gd name="connsiteX3" fmla="*/ 5265526 w 5265526"/>
              <a:gd name="connsiteY3" fmla="*/ 3595447 h 3599185"/>
              <a:gd name="connsiteX4" fmla="*/ 2264711 w 5265526"/>
              <a:gd name="connsiteY4" fmla="*/ 3599185 h 3599185"/>
              <a:gd name="connsiteX0" fmla="*/ 2264711 w 5259176"/>
              <a:gd name="connsiteY0" fmla="*/ 3599185 h 3599185"/>
              <a:gd name="connsiteX1" fmla="*/ 0 w 5259176"/>
              <a:gd name="connsiteY1" fmla="*/ 1074 h 3599185"/>
              <a:gd name="connsiteX2" fmla="*/ 3005243 w 5259176"/>
              <a:gd name="connsiteY2" fmla="*/ 0 h 3599185"/>
              <a:gd name="connsiteX3" fmla="*/ 5259176 w 5259176"/>
              <a:gd name="connsiteY3" fmla="*/ 3595447 h 3599185"/>
              <a:gd name="connsiteX4" fmla="*/ 2264711 w 5259176"/>
              <a:gd name="connsiteY4" fmla="*/ 3599185 h 3599185"/>
              <a:gd name="connsiteX0" fmla="*/ 2264711 w 5262351"/>
              <a:gd name="connsiteY0" fmla="*/ 3599185 h 3604972"/>
              <a:gd name="connsiteX1" fmla="*/ 0 w 5262351"/>
              <a:gd name="connsiteY1" fmla="*/ 1074 h 3604972"/>
              <a:gd name="connsiteX2" fmla="*/ 3005243 w 5262351"/>
              <a:gd name="connsiteY2" fmla="*/ 0 h 3604972"/>
              <a:gd name="connsiteX3" fmla="*/ 5262351 w 5262351"/>
              <a:gd name="connsiteY3" fmla="*/ 3604972 h 3604972"/>
              <a:gd name="connsiteX4" fmla="*/ 2264711 w 5262351"/>
              <a:gd name="connsiteY4" fmla="*/ 3599185 h 3604972"/>
              <a:gd name="connsiteX0" fmla="*/ 2264711 w 5271876"/>
              <a:gd name="connsiteY0" fmla="*/ 3599185 h 3599185"/>
              <a:gd name="connsiteX1" fmla="*/ 0 w 5271876"/>
              <a:gd name="connsiteY1" fmla="*/ 1074 h 3599185"/>
              <a:gd name="connsiteX2" fmla="*/ 3005243 w 5271876"/>
              <a:gd name="connsiteY2" fmla="*/ 0 h 3599185"/>
              <a:gd name="connsiteX3" fmla="*/ 5271876 w 5271876"/>
              <a:gd name="connsiteY3" fmla="*/ 3598622 h 3599185"/>
              <a:gd name="connsiteX4" fmla="*/ 2264711 w 5271876"/>
              <a:gd name="connsiteY4" fmla="*/ 3599185 h 359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1876" h="3599185">
                <a:moveTo>
                  <a:pt x="2264711" y="3599185"/>
                </a:moveTo>
                <a:lnTo>
                  <a:pt x="0" y="1074"/>
                </a:lnTo>
                <a:lnTo>
                  <a:pt x="3005243" y="0"/>
                </a:lnTo>
                <a:lnTo>
                  <a:pt x="5271876" y="3598622"/>
                </a:lnTo>
                <a:lnTo>
                  <a:pt x="2264711" y="3599185"/>
                </a:lnTo>
                <a:close/>
              </a:path>
            </a:pathLst>
          </a:custGeom>
          <a:solidFill>
            <a:srgbClr val="00205B"/>
          </a:solidFill>
          <a:ln>
            <a:noFill/>
          </a:ln>
        </p:spPr>
        <p:txBody>
          <a:bodyPr/>
          <a:lstStyle/>
          <a:p>
            <a:pPr lvl="0"/>
            <a:r>
              <a:rPr lang="en-US" noProof="0" dirty="0"/>
              <a:t>Click icon to add picture</a:t>
            </a:r>
          </a:p>
        </p:txBody>
      </p:sp>
    </p:spTree>
    <p:extLst>
      <p:ext uri="{BB962C8B-B14F-4D97-AF65-F5344CB8AC3E}">
        <p14:creationId xmlns:p14="http://schemas.microsoft.com/office/powerpoint/2010/main" val="349840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left alt slide">
    <p:bg>
      <p:bgPr>
        <a:solidFill>
          <a:srgbClr val="011F5A"/>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E85EE8-D5C5-ACFF-8BE4-2CEE716E35A0}"/>
              </a:ext>
            </a:extLst>
          </p:cNvPr>
          <p:cNvGrpSpPr>
            <a:grpSpLocks/>
          </p:cNvGrpSpPr>
          <p:nvPr/>
        </p:nvGrpSpPr>
        <p:grpSpPr bwMode="auto">
          <a:xfrm>
            <a:off x="7285038" y="2151063"/>
            <a:ext cx="4133850" cy="257175"/>
            <a:chOff x="7284992" y="2444810"/>
            <a:chExt cx="4133649" cy="257413"/>
          </a:xfrm>
        </p:grpSpPr>
        <p:pic>
          <p:nvPicPr>
            <p:cNvPr id="3" name="Picture 2">
              <a:extLst>
                <a:ext uri="{FF2B5EF4-FFF2-40B4-BE49-F238E27FC236}">
                  <a16:creationId xmlns:a16="http://schemas.microsoft.com/office/drawing/2014/main" id="{DD7CE8B6-5C28-50B1-ABA3-69B610E1D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992"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8A5F28A-8C1A-A446-F3D5-4D13F74B1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524"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7BD8778-689C-A322-3C79-013F9FB55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2056"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64FD815-267B-8287-EF1A-7ED29F883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0588"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1701FB4-BE62-4E12-BF4F-9C65B911D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120"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8EE3C65-B882-42A2-811A-858954489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652"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052E0AA-029C-127B-8BE2-B1A52613C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184"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CD9E5873-FDFB-F2F1-7A41-EB9F05DBF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4716"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DCC43C1D-6F28-3953-2F4A-2B27C662E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3248"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a:extLst>
                <a:ext uri="{FF2B5EF4-FFF2-40B4-BE49-F238E27FC236}">
                  <a16:creationId xmlns:a16="http://schemas.microsoft.com/office/drawing/2014/main" id="{33936718-88C9-6B4F-26E1-21C7680C9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780"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a:extLst>
                <a:ext uri="{FF2B5EF4-FFF2-40B4-BE49-F238E27FC236}">
                  <a16:creationId xmlns:a16="http://schemas.microsoft.com/office/drawing/2014/main" id="{2CC251EF-7B6C-C020-F701-2F27D1215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0312"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330E8D09-B03A-02BD-DD62-4C0DE5D39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8844"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a:extLst>
                <a:ext uri="{FF2B5EF4-FFF2-40B4-BE49-F238E27FC236}">
                  <a16:creationId xmlns:a16="http://schemas.microsoft.com/office/drawing/2014/main" id="{8E2FCDD0-E67B-6DD4-60BB-D87082C54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7376"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a:extLst>
                <a:ext uri="{FF2B5EF4-FFF2-40B4-BE49-F238E27FC236}">
                  <a16:creationId xmlns:a16="http://schemas.microsoft.com/office/drawing/2014/main" id="{3488328D-9AB4-3B47-62EC-5F5F2A1B6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908"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a:extLst>
                <a:ext uri="{FF2B5EF4-FFF2-40B4-BE49-F238E27FC236}">
                  <a16:creationId xmlns:a16="http://schemas.microsoft.com/office/drawing/2014/main" id="{8FB56014-23FD-C8F0-7471-12F8613D1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4440"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a:extLst>
                <a:ext uri="{FF2B5EF4-FFF2-40B4-BE49-F238E27FC236}">
                  <a16:creationId xmlns:a16="http://schemas.microsoft.com/office/drawing/2014/main" id="{4D6FDE5B-BEB3-D337-5D3F-2F77639F6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2972"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a:extLst>
                <a:ext uri="{FF2B5EF4-FFF2-40B4-BE49-F238E27FC236}">
                  <a16:creationId xmlns:a16="http://schemas.microsoft.com/office/drawing/2014/main" id="{7560176F-BE74-92BD-F091-158BC8D27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1504"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a:extLst>
                <a:ext uri="{FF2B5EF4-FFF2-40B4-BE49-F238E27FC236}">
                  <a16:creationId xmlns:a16="http://schemas.microsoft.com/office/drawing/2014/main" id="{CDBE03C4-F3E2-7FC0-4C64-8CD36D2AC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0036"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a:extLst>
                <a:ext uri="{FF2B5EF4-FFF2-40B4-BE49-F238E27FC236}">
                  <a16:creationId xmlns:a16="http://schemas.microsoft.com/office/drawing/2014/main" id="{E48A9E85-7347-1863-2F24-032214195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568"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a:extLst>
                <a:ext uri="{FF2B5EF4-FFF2-40B4-BE49-F238E27FC236}">
                  <a16:creationId xmlns:a16="http://schemas.microsoft.com/office/drawing/2014/main" id="{6F71CB9E-96AD-348B-A38B-9E4AA0EF8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7100"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a:extLst>
                <a:ext uri="{FF2B5EF4-FFF2-40B4-BE49-F238E27FC236}">
                  <a16:creationId xmlns:a16="http://schemas.microsoft.com/office/drawing/2014/main" id="{DAF826E2-EE4C-6B50-6A0E-59DBBB686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5632"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a:extLst>
                <a:ext uri="{FF2B5EF4-FFF2-40B4-BE49-F238E27FC236}">
                  <a16:creationId xmlns:a16="http://schemas.microsoft.com/office/drawing/2014/main" id="{71742BD4-7D3E-6B0F-3766-9A7D90127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4164"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a:extLst>
                <a:ext uri="{FF2B5EF4-FFF2-40B4-BE49-F238E27FC236}">
                  <a16:creationId xmlns:a16="http://schemas.microsoft.com/office/drawing/2014/main" id="{DF0C7221-CF7C-7FCA-18E7-C0B0715BE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2696"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a:extLst>
                <a:ext uri="{FF2B5EF4-FFF2-40B4-BE49-F238E27FC236}">
                  <a16:creationId xmlns:a16="http://schemas.microsoft.com/office/drawing/2014/main" id="{AC83E946-6A69-BC23-8F67-360964021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1228" y="2444810"/>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Text Placeholder 3"/>
          <p:cNvSpPr>
            <a:spLocks noGrp="1"/>
          </p:cNvSpPr>
          <p:nvPr>
            <p:ph type="body" sz="quarter" idx="16"/>
          </p:nvPr>
        </p:nvSpPr>
        <p:spPr>
          <a:xfrm>
            <a:off x="7287397" y="3091296"/>
            <a:ext cx="4100512" cy="2562225"/>
          </a:xfrm>
          <a:prstGeom prst="rect">
            <a:avLst/>
          </a:prstGeom>
        </p:spPr>
        <p:txBody>
          <a:bodyPr/>
          <a:lstStyle>
            <a:lvl1pPr marL="285750" indent="-285750">
              <a:lnSpc>
                <a:spcPct val="100000"/>
              </a:lnSpc>
              <a:buClr>
                <a:srgbClr val="00A9E0"/>
              </a:buClr>
              <a:buFont typeface="System Font"/>
              <a:buChar char="&gt;"/>
              <a:defRPr lang="en-US" sz="1800" b="0" i="0" kern="1200" dirty="0">
                <a:solidFill>
                  <a:schemeClr val="bg1"/>
                </a:solidFill>
                <a:effectLst/>
                <a:latin typeface="Univia Pro Book" panose="00000500000000000000" pitchFamily="50" charset="0"/>
                <a:ea typeface="Batang" panose="02030600000101010101" pitchFamily="18" charset="-127"/>
                <a:cs typeface="Didot" panose="02000503000000020003" pitchFamily="2" charset="-79"/>
              </a:defRPr>
            </a:lvl1pPr>
          </a:lstStyle>
          <a:p>
            <a:pPr lvl="0"/>
            <a:r>
              <a:rPr lang="en-US" dirty="0"/>
              <a:t>Click to edit Master text styles</a:t>
            </a:r>
          </a:p>
        </p:txBody>
      </p:sp>
      <p:sp>
        <p:nvSpPr>
          <p:cNvPr id="58" name="Picture Placeholder 115"/>
          <p:cNvSpPr>
            <a:spLocks noGrp="1"/>
          </p:cNvSpPr>
          <p:nvPr>
            <p:ph type="pic" sz="quarter" idx="19"/>
          </p:nvPr>
        </p:nvSpPr>
        <p:spPr>
          <a:xfrm>
            <a:off x="-3285286" y="-225555"/>
            <a:ext cx="11244406" cy="7676716"/>
          </a:xfrm>
          <a:custGeom>
            <a:avLst/>
            <a:gdLst>
              <a:gd name="connsiteX0" fmla="*/ 0 w 3657272"/>
              <a:gd name="connsiteY0" fmla="*/ 3590224 h 3590224"/>
              <a:gd name="connsiteX1" fmla="*/ 897556 w 3657272"/>
              <a:gd name="connsiteY1" fmla="*/ 0 h 3590224"/>
              <a:gd name="connsiteX2" fmla="*/ 3657272 w 3657272"/>
              <a:gd name="connsiteY2" fmla="*/ 0 h 3590224"/>
              <a:gd name="connsiteX3" fmla="*/ 2759716 w 3657272"/>
              <a:gd name="connsiteY3" fmla="*/ 3590224 h 3590224"/>
              <a:gd name="connsiteX4" fmla="*/ 0 w 3657272"/>
              <a:gd name="connsiteY4" fmla="*/ 3590224 h 3590224"/>
              <a:gd name="connsiteX0" fmla="*/ 2452036 w 6109308"/>
              <a:gd name="connsiteY0" fmla="*/ 3590224 h 3590224"/>
              <a:gd name="connsiteX1" fmla="*/ 0 w 6109308"/>
              <a:gd name="connsiteY1" fmla="*/ 4813 h 3590224"/>
              <a:gd name="connsiteX2" fmla="*/ 6109308 w 6109308"/>
              <a:gd name="connsiteY2" fmla="*/ 0 h 3590224"/>
              <a:gd name="connsiteX3" fmla="*/ 5211752 w 6109308"/>
              <a:gd name="connsiteY3" fmla="*/ 3590224 h 3590224"/>
              <a:gd name="connsiteX4" fmla="*/ 2452036 w 6109308"/>
              <a:gd name="connsiteY4" fmla="*/ 3590224 h 3590224"/>
              <a:gd name="connsiteX0" fmla="*/ 2452036 w 5211752"/>
              <a:gd name="connsiteY0" fmla="*/ 3585411 h 3585411"/>
              <a:gd name="connsiteX1" fmla="*/ 0 w 5211752"/>
              <a:gd name="connsiteY1" fmla="*/ 0 h 3585411"/>
              <a:gd name="connsiteX2" fmla="*/ 4020077 w 5211752"/>
              <a:gd name="connsiteY2" fmla="*/ 116722 h 3585411"/>
              <a:gd name="connsiteX3" fmla="*/ 5211752 w 5211752"/>
              <a:gd name="connsiteY3" fmla="*/ 3585411 h 3585411"/>
              <a:gd name="connsiteX4" fmla="*/ 2452036 w 5211752"/>
              <a:gd name="connsiteY4" fmla="*/ 3585411 h 3585411"/>
              <a:gd name="connsiteX0" fmla="*/ 2452036 w 5211752"/>
              <a:gd name="connsiteY0" fmla="*/ 3585411 h 3585411"/>
              <a:gd name="connsiteX1" fmla="*/ 0 w 5211752"/>
              <a:gd name="connsiteY1" fmla="*/ 0 h 3585411"/>
              <a:gd name="connsiteX2" fmla="*/ 2972568 w 5211752"/>
              <a:gd name="connsiteY2" fmla="*/ 975 h 3585411"/>
              <a:gd name="connsiteX3" fmla="*/ 5211752 w 5211752"/>
              <a:gd name="connsiteY3" fmla="*/ 3585411 h 3585411"/>
              <a:gd name="connsiteX4" fmla="*/ 2452036 w 5211752"/>
              <a:gd name="connsiteY4" fmla="*/ 3585411 h 3585411"/>
              <a:gd name="connsiteX0" fmla="*/ 2452036 w 5211752"/>
              <a:gd name="connsiteY0" fmla="*/ 3596010 h 3596010"/>
              <a:gd name="connsiteX1" fmla="*/ 0 w 5211752"/>
              <a:gd name="connsiteY1" fmla="*/ 10599 h 3596010"/>
              <a:gd name="connsiteX2" fmla="*/ 2995718 w 5211752"/>
              <a:gd name="connsiteY2" fmla="*/ 0 h 3596010"/>
              <a:gd name="connsiteX3" fmla="*/ 5211752 w 5211752"/>
              <a:gd name="connsiteY3" fmla="*/ 3596010 h 3596010"/>
              <a:gd name="connsiteX4" fmla="*/ 2452036 w 5211752"/>
              <a:gd name="connsiteY4" fmla="*/ 3596010 h 3596010"/>
              <a:gd name="connsiteX0" fmla="*/ 2452036 w 5246476"/>
              <a:gd name="connsiteY0" fmla="*/ 3596010 h 3601797"/>
              <a:gd name="connsiteX1" fmla="*/ 0 w 5246476"/>
              <a:gd name="connsiteY1" fmla="*/ 10599 h 3601797"/>
              <a:gd name="connsiteX2" fmla="*/ 2995718 w 5246476"/>
              <a:gd name="connsiteY2" fmla="*/ 0 h 3601797"/>
              <a:gd name="connsiteX3" fmla="*/ 5246476 w 5246476"/>
              <a:gd name="connsiteY3" fmla="*/ 3601797 h 3601797"/>
              <a:gd name="connsiteX4" fmla="*/ 2452036 w 5246476"/>
              <a:gd name="connsiteY4" fmla="*/ 3596010 h 3601797"/>
              <a:gd name="connsiteX0" fmla="*/ 2461561 w 5256001"/>
              <a:gd name="connsiteY0" fmla="*/ 3596010 h 3601797"/>
              <a:gd name="connsiteX1" fmla="*/ 0 w 5256001"/>
              <a:gd name="connsiteY1" fmla="*/ 1074 h 3601797"/>
              <a:gd name="connsiteX2" fmla="*/ 3005243 w 5256001"/>
              <a:gd name="connsiteY2" fmla="*/ 0 h 3601797"/>
              <a:gd name="connsiteX3" fmla="*/ 5256001 w 5256001"/>
              <a:gd name="connsiteY3" fmla="*/ 3601797 h 3601797"/>
              <a:gd name="connsiteX4" fmla="*/ 2461561 w 5256001"/>
              <a:gd name="connsiteY4" fmla="*/ 3596010 h 3601797"/>
              <a:gd name="connsiteX0" fmla="*/ 2264711 w 5256001"/>
              <a:gd name="connsiteY0" fmla="*/ 3599185 h 3601797"/>
              <a:gd name="connsiteX1" fmla="*/ 0 w 5256001"/>
              <a:gd name="connsiteY1" fmla="*/ 1074 h 3601797"/>
              <a:gd name="connsiteX2" fmla="*/ 3005243 w 5256001"/>
              <a:gd name="connsiteY2" fmla="*/ 0 h 3601797"/>
              <a:gd name="connsiteX3" fmla="*/ 5256001 w 5256001"/>
              <a:gd name="connsiteY3" fmla="*/ 3601797 h 3601797"/>
              <a:gd name="connsiteX4" fmla="*/ 2264711 w 5256001"/>
              <a:gd name="connsiteY4" fmla="*/ 3599185 h 3601797"/>
              <a:gd name="connsiteX0" fmla="*/ 2264711 w 5265526"/>
              <a:gd name="connsiteY0" fmla="*/ 3599185 h 3599185"/>
              <a:gd name="connsiteX1" fmla="*/ 0 w 5265526"/>
              <a:gd name="connsiteY1" fmla="*/ 1074 h 3599185"/>
              <a:gd name="connsiteX2" fmla="*/ 3005243 w 5265526"/>
              <a:gd name="connsiteY2" fmla="*/ 0 h 3599185"/>
              <a:gd name="connsiteX3" fmla="*/ 5265526 w 5265526"/>
              <a:gd name="connsiteY3" fmla="*/ 3595447 h 3599185"/>
              <a:gd name="connsiteX4" fmla="*/ 2264711 w 5265526"/>
              <a:gd name="connsiteY4" fmla="*/ 3599185 h 3599185"/>
              <a:gd name="connsiteX0" fmla="*/ 2264711 w 5259176"/>
              <a:gd name="connsiteY0" fmla="*/ 3599185 h 3599185"/>
              <a:gd name="connsiteX1" fmla="*/ 0 w 5259176"/>
              <a:gd name="connsiteY1" fmla="*/ 1074 h 3599185"/>
              <a:gd name="connsiteX2" fmla="*/ 3005243 w 5259176"/>
              <a:gd name="connsiteY2" fmla="*/ 0 h 3599185"/>
              <a:gd name="connsiteX3" fmla="*/ 5259176 w 5259176"/>
              <a:gd name="connsiteY3" fmla="*/ 3595447 h 3599185"/>
              <a:gd name="connsiteX4" fmla="*/ 2264711 w 5259176"/>
              <a:gd name="connsiteY4" fmla="*/ 3599185 h 3599185"/>
              <a:gd name="connsiteX0" fmla="*/ 2264711 w 5262351"/>
              <a:gd name="connsiteY0" fmla="*/ 3599185 h 3604972"/>
              <a:gd name="connsiteX1" fmla="*/ 0 w 5262351"/>
              <a:gd name="connsiteY1" fmla="*/ 1074 h 3604972"/>
              <a:gd name="connsiteX2" fmla="*/ 3005243 w 5262351"/>
              <a:gd name="connsiteY2" fmla="*/ 0 h 3604972"/>
              <a:gd name="connsiteX3" fmla="*/ 5262351 w 5262351"/>
              <a:gd name="connsiteY3" fmla="*/ 3604972 h 3604972"/>
              <a:gd name="connsiteX4" fmla="*/ 2264711 w 5262351"/>
              <a:gd name="connsiteY4" fmla="*/ 3599185 h 3604972"/>
              <a:gd name="connsiteX0" fmla="*/ 2264711 w 5271876"/>
              <a:gd name="connsiteY0" fmla="*/ 3599185 h 3599185"/>
              <a:gd name="connsiteX1" fmla="*/ 0 w 5271876"/>
              <a:gd name="connsiteY1" fmla="*/ 1074 h 3599185"/>
              <a:gd name="connsiteX2" fmla="*/ 3005243 w 5271876"/>
              <a:gd name="connsiteY2" fmla="*/ 0 h 3599185"/>
              <a:gd name="connsiteX3" fmla="*/ 5271876 w 5271876"/>
              <a:gd name="connsiteY3" fmla="*/ 3598622 h 3599185"/>
              <a:gd name="connsiteX4" fmla="*/ 2264711 w 5271876"/>
              <a:gd name="connsiteY4" fmla="*/ 3599185 h 359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1876" h="3599185">
                <a:moveTo>
                  <a:pt x="2264711" y="3599185"/>
                </a:moveTo>
                <a:lnTo>
                  <a:pt x="0" y="1074"/>
                </a:lnTo>
                <a:lnTo>
                  <a:pt x="3005243" y="0"/>
                </a:lnTo>
                <a:lnTo>
                  <a:pt x="5271876" y="3598622"/>
                </a:lnTo>
                <a:lnTo>
                  <a:pt x="2264711" y="3599185"/>
                </a:lnTo>
                <a:close/>
              </a:path>
            </a:pathLst>
          </a:custGeom>
          <a:solidFill>
            <a:schemeClr val="bg1"/>
          </a:solidFill>
          <a:ln>
            <a:noFill/>
          </a:ln>
        </p:spPr>
        <p:txBody>
          <a:bodyPr/>
          <a:lstStyle/>
          <a:p>
            <a:pPr lvl="0"/>
            <a:r>
              <a:rPr lang="en-US" noProof="0" dirty="0"/>
              <a:t>Click icon to add picture</a:t>
            </a:r>
          </a:p>
        </p:txBody>
      </p:sp>
      <p:sp>
        <p:nvSpPr>
          <p:cNvPr id="27" name="Text Placeholder 2"/>
          <p:cNvSpPr>
            <a:spLocks noGrp="1"/>
          </p:cNvSpPr>
          <p:nvPr>
            <p:ph type="body" sz="quarter" idx="14"/>
          </p:nvPr>
        </p:nvSpPr>
        <p:spPr>
          <a:xfrm>
            <a:off x="5008728" y="612452"/>
            <a:ext cx="6376629" cy="1107794"/>
          </a:xfrm>
          <a:prstGeom prst="rect">
            <a:avLst/>
          </a:prstGeom>
        </p:spPr>
        <p:txBody>
          <a:bodyPr/>
          <a:lstStyle>
            <a:lvl1pPr marL="0" indent="0" algn="r">
              <a:lnSpc>
                <a:spcPct val="100000"/>
              </a:lnSpc>
              <a:buNone/>
              <a:defRPr sz="4400" b="1" i="0">
                <a:solidFill>
                  <a:srgbClr val="FFFFFF"/>
                </a:solidFill>
                <a:latin typeface="Univia Pro" panose="00000500000000000000" pitchFamily="50" charset="0"/>
              </a:defRPr>
            </a:lvl1pPr>
            <a:lvl3pPr marL="914400" indent="0">
              <a:buNone/>
              <a:defRPr/>
            </a:lvl3pPr>
          </a:lstStyle>
          <a:p>
            <a:pPr lvl="0"/>
            <a:r>
              <a:rPr lang="en-US"/>
              <a:t>Click to edit Master text styles</a:t>
            </a:r>
          </a:p>
        </p:txBody>
      </p:sp>
    </p:spTree>
    <p:extLst>
      <p:ext uri="{BB962C8B-B14F-4D97-AF65-F5344CB8AC3E}">
        <p14:creationId xmlns:p14="http://schemas.microsoft.com/office/powerpoint/2010/main" val="76481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00205B"/>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0E6317-3E69-C3D5-289C-43AE222098C6}"/>
              </a:ext>
            </a:extLst>
          </p:cNvPr>
          <p:cNvGrpSpPr>
            <a:grpSpLocks/>
          </p:cNvGrpSpPr>
          <p:nvPr/>
        </p:nvGrpSpPr>
        <p:grpSpPr bwMode="auto">
          <a:xfrm>
            <a:off x="7415213" y="4422775"/>
            <a:ext cx="4333875" cy="257175"/>
            <a:chOff x="3340894" y="2617635"/>
            <a:chExt cx="4334371" cy="257413"/>
          </a:xfrm>
        </p:grpSpPr>
        <p:pic>
          <p:nvPicPr>
            <p:cNvPr id="3" name="Picture 2">
              <a:extLst>
                <a:ext uri="{FF2B5EF4-FFF2-40B4-BE49-F238E27FC236}">
                  <a16:creationId xmlns:a16="http://schemas.microsoft.com/office/drawing/2014/main" id="{B6809EDB-5718-8730-26E7-99227A214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89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7C195FB-04ED-FC43-095C-FD4D73415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76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BB952A1D-4B6F-46BD-DE3A-703E4B683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64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A7AD88DC-8697-6739-C2DE-CF486AF25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1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F2B7648A-19B9-29C5-15D8-5674870A2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38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88E29402-39FB-10B3-60B8-375150A26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25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8C51DB1A-A4F8-BC8F-4731-518C05EF8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13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3E84DE7F-B96A-8ABB-0DE3-D10B18716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0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a:extLst>
                <a:ext uri="{FF2B5EF4-FFF2-40B4-BE49-F238E27FC236}">
                  <a16:creationId xmlns:a16="http://schemas.microsoft.com/office/drawing/2014/main" id="{801D4FE3-026D-517F-8867-7D3633B50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87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8B04E5EC-7B48-92A7-77DC-AB340237A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75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a:extLst>
                <a:ext uri="{FF2B5EF4-FFF2-40B4-BE49-F238E27FC236}">
                  <a16:creationId xmlns:a16="http://schemas.microsoft.com/office/drawing/2014/main" id="{69F9AED2-DBE1-5473-255C-410421AB2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62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a:extLst>
                <a:ext uri="{FF2B5EF4-FFF2-40B4-BE49-F238E27FC236}">
                  <a16:creationId xmlns:a16="http://schemas.microsoft.com/office/drawing/2014/main" id="{81D56DC1-90B8-CC2E-220B-9F1305DCF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49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a:extLst>
                <a:ext uri="{FF2B5EF4-FFF2-40B4-BE49-F238E27FC236}">
                  <a16:creationId xmlns:a16="http://schemas.microsoft.com/office/drawing/2014/main" id="{42FC36E8-102F-05E3-6810-485ECEE6C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37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a:extLst>
                <a:ext uri="{FF2B5EF4-FFF2-40B4-BE49-F238E27FC236}">
                  <a16:creationId xmlns:a16="http://schemas.microsoft.com/office/drawing/2014/main" id="{1AA7C111-F3CC-7A86-759E-1DDA8F794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24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a:extLst>
                <a:ext uri="{FF2B5EF4-FFF2-40B4-BE49-F238E27FC236}">
                  <a16:creationId xmlns:a16="http://schemas.microsoft.com/office/drawing/2014/main" id="{5653A488-065F-5797-BC5F-954EF8449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11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a:extLst>
                <a:ext uri="{FF2B5EF4-FFF2-40B4-BE49-F238E27FC236}">
                  <a16:creationId xmlns:a16="http://schemas.microsoft.com/office/drawing/2014/main" id="{67502614-F5F9-45B3-1E61-64D05490D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98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a:extLst>
                <a:ext uri="{FF2B5EF4-FFF2-40B4-BE49-F238E27FC236}">
                  <a16:creationId xmlns:a16="http://schemas.microsoft.com/office/drawing/2014/main" id="{0326E696-0463-8370-B8A7-347EE2442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86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a:extLst>
                <a:ext uri="{FF2B5EF4-FFF2-40B4-BE49-F238E27FC236}">
                  <a16:creationId xmlns:a16="http://schemas.microsoft.com/office/drawing/2014/main" id="{69508129-DE4C-CD56-F9A3-9BB92CADA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73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a:extLst>
                <a:ext uri="{FF2B5EF4-FFF2-40B4-BE49-F238E27FC236}">
                  <a16:creationId xmlns:a16="http://schemas.microsoft.com/office/drawing/2014/main" id="{77DD9CD6-8C82-4310-74DD-1B804DE3B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60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a:extLst>
                <a:ext uri="{FF2B5EF4-FFF2-40B4-BE49-F238E27FC236}">
                  <a16:creationId xmlns:a16="http://schemas.microsoft.com/office/drawing/2014/main" id="{FDE997B1-D3FF-D44F-2A55-EEE9A32D3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48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a:extLst>
                <a:ext uri="{FF2B5EF4-FFF2-40B4-BE49-F238E27FC236}">
                  <a16:creationId xmlns:a16="http://schemas.microsoft.com/office/drawing/2014/main" id="{842F2665-EC14-6575-3AF6-85D6D6753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35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a:extLst>
                <a:ext uri="{FF2B5EF4-FFF2-40B4-BE49-F238E27FC236}">
                  <a16:creationId xmlns:a16="http://schemas.microsoft.com/office/drawing/2014/main" id="{52A23734-5CEA-6AB3-7160-361EE74DD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22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extLst>
                <a:ext uri="{FF2B5EF4-FFF2-40B4-BE49-F238E27FC236}">
                  <a16:creationId xmlns:a16="http://schemas.microsoft.com/office/drawing/2014/main" id="{301F44FA-A04A-62A0-1606-0267F3FE2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10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a:extLst>
                <a:ext uri="{FF2B5EF4-FFF2-40B4-BE49-F238E27FC236}">
                  <a16:creationId xmlns:a16="http://schemas.microsoft.com/office/drawing/2014/main" id="{71EE74EC-7820-593F-2648-6E6972A0E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97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a:extLst>
                <a:ext uri="{FF2B5EF4-FFF2-40B4-BE49-F238E27FC236}">
                  <a16:creationId xmlns:a16="http://schemas.microsoft.com/office/drawing/2014/main" id="{DCCF2FFE-F024-5125-3AFB-DD5B18A37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85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1">
            <a:extLst>
              <a:ext uri="{FF2B5EF4-FFF2-40B4-BE49-F238E27FC236}">
                <a16:creationId xmlns:a16="http://schemas.microsoft.com/office/drawing/2014/main" id="{DA117520-EE1E-7F74-7055-3ADD90793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075" y="2522538"/>
            <a:ext cx="194151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a:extLst>
              <a:ext uri="{FF2B5EF4-FFF2-40B4-BE49-F238E27FC236}">
                <a16:creationId xmlns:a16="http://schemas.microsoft.com/office/drawing/2014/main" id="{DAFFC059-8764-84F2-EF4F-5F001745D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175" y="-766763"/>
            <a:ext cx="9358313" cy="793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3423457" y="4781320"/>
            <a:ext cx="8256494" cy="648739"/>
          </a:xfrm>
          <a:prstGeom prst="rect">
            <a:avLst/>
          </a:prstGeom>
        </p:spPr>
        <p:txBody>
          <a:bodyPr/>
          <a:lstStyle>
            <a:lvl1pPr marL="0" indent="0" algn="r">
              <a:lnSpc>
                <a:spcPct val="100000"/>
              </a:lnSpc>
              <a:buNone/>
              <a:defRPr lang="en-US" sz="4400" b="0" i="0" kern="1200" dirty="0" smtClean="0">
                <a:solidFill>
                  <a:schemeClr val="bg1"/>
                </a:solidFill>
                <a:latin typeface="Univia Pro" pitchFamily="2" charset="77"/>
                <a:ea typeface="+mn-ea"/>
                <a:cs typeface="+mn-cs"/>
              </a:defRPr>
            </a:lvl1pPr>
            <a:lvl2pPr marL="457200" indent="0" algn="r">
              <a:buNone/>
              <a:defRPr lang="en-US" sz="2000" b="0" i="0" kern="1200" dirty="0" smtClean="0">
                <a:solidFill>
                  <a:srgbClr val="011F5A"/>
                </a:solidFill>
                <a:latin typeface="Univia Pro Thin" pitchFamily="2" charset="77"/>
                <a:ea typeface="+mn-ea"/>
                <a:cs typeface="+mn-cs"/>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
        <p:nvSpPr>
          <p:cNvPr id="31" name="Text Placeholder 30"/>
          <p:cNvSpPr>
            <a:spLocks noGrp="1"/>
          </p:cNvSpPr>
          <p:nvPr>
            <p:ph type="body" sz="quarter" idx="13"/>
          </p:nvPr>
        </p:nvSpPr>
        <p:spPr>
          <a:xfrm>
            <a:off x="7497916" y="5571324"/>
            <a:ext cx="4182035" cy="902932"/>
          </a:xfrm>
          <a:prstGeom prst="rect">
            <a:avLst/>
          </a:prstGeom>
        </p:spPr>
        <p:txBody>
          <a:bodyPr/>
          <a:lstStyle>
            <a:lvl1pPr marL="0" indent="0" algn="r">
              <a:buNone/>
              <a:defRPr lang="en-US" sz="2000" b="0" i="0" kern="1200" dirty="0" smtClean="0">
                <a:solidFill>
                  <a:srgbClr val="00ADE8"/>
                </a:solidFill>
                <a:latin typeface="Univia Pro Thin" pitchFamily="2" charset="77"/>
                <a:ea typeface="+mn-ea"/>
                <a:cs typeface="+mn-cs"/>
              </a:defRPr>
            </a:lvl1pPr>
          </a:lstStyle>
          <a:p>
            <a:pPr lvl="0"/>
            <a:r>
              <a:rPr lang="en-US"/>
              <a:t>Click to edit Master text styles</a:t>
            </a:r>
          </a:p>
        </p:txBody>
      </p:sp>
    </p:spTree>
    <p:extLst>
      <p:ext uri="{BB962C8B-B14F-4D97-AF65-F5344CB8AC3E}">
        <p14:creationId xmlns:p14="http://schemas.microsoft.com/office/powerpoint/2010/main" val="125479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b="1">
                <a:solidFill>
                  <a:srgbClr val="00205B"/>
                </a:solidFill>
                <a:latin typeface="Univia Pro" panose="000005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E04E39"/>
                </a:solidFill>
                <a:latin typeface="Univia Pro"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5933A07-86D8-D1A1-F20A-E8EF521E44A9}"/>
              </a:ext>
            </a:extLst>
          </p:cNvPr>
          <p:cNvSpPr>
            <a:spLocks noGrp="1"/>
          </p:cNvSpPr>
          <p:nvPr>
            <p:ph type="dt" sz="half" idx="10"/>
          </p:nvPr>
        </p:nvSpPr>
        <p:spPr/>
        <p:txBody>
          <a:bodyPr/>
          <a:lstStyle>
            <a:lvl1pPr>
              <a:defRPr/>
            </a:lvl1pPr>
          </a:lstStyle>
          <a:p>
            <a:pPr>
              <a:defRPr/>
            </a:pPr>
            <a:fld id="{ABEDFC61-1286-4224-9010-AE52DBF2F269}" type="datetimeFigureOut">
              <a:rPr lang="en-US"/>
              <a:pPr>
                <a:defRPr/>
              </a:pPr>
              <a:t>3/11/2026</a:t>
            </a:fld>
            <a:endParaRPr lang="en-US"/>
          </a:p>
        </p:txBody>
      </p:sp>
      <p:sp>
        <p:nvSpPr>
          <p:cNvPr id="5" name="Footer Placeholder 4">
            <a:extLst>
              <a:ext uri="{FF2B5EF4-FFF2-40B4-BE49-F238E27FC236}">
                <a16:creationId xmlns:a16="http://schemas.microsoft.com/office/drawing/2014/main" id="{AF7D6788-C78A-9312-A300-79270BB952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B268EB-4E55-BB0F-D66C-5076291406DB}"/>
              </a:ext>
            </a:extLst>
          </p:cNvPr>
          <p:cNvSpPr>
            <a:spLocks noGrp="1"/>
          </p:cNvSpPr>
          <p:nvPr>
            <p:ph type="sldNum" sz="quarter" idx="12"/>
          </p:nvPr>
        </p:nvSpPr>
        <p:spPr/>
        <p:txBody>
          <a:bodyPr/>
          <a:lstStyle>
            <a:lvl1pPr>
              <a:defRPr/>
            </a:lvl1pPr>
          </a:lstStyle>
          <a:p>
            <a:pPr>
              <a:defRPr/>
            </a:pPr>
            <a:fld id="{1C68C8DE-96C7-4C4F-BA9F-543455AE5C53}" type="slidenum">
              <a:rPr lang="en-US"/>
              <a:pPr>
                <a:defRPr/>
              </a:pPr>
              <a:t>‹#›</a:t>
            </a:fld>
            <a:endParaRPr lang="en-US"/>
          </a:p>
        </p:txBody>
      </p:sp>
    </p:spTree>
    <p:extLst>
      <p:ext uri="{BB962C8B-B14F-4D97-AF65-F5344CB8AC3E}">
        <p14:creationId xmlns:p14="http://schemas.microsoft.com/office/powerpoint/2010/main" val="95041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F0285356-8572-EE81-896D-7629B2AB5508}"/>
              </a:ext>
            </a:extLst>
          </p:cNvPr>
          <p:cNvGrpSpPr>
            <a:grpSpLocks/>
          </p:cNvGrpSpPr>
          <p:nvPr/>
        </p:nvGrpSpPr>
        <p:grpSpPr bwMode="auto">
          <a:xfrm>
            <a:off x="838200" y="1870075"/>
            <a:ext cx="4333875" cy="257175"/>
            <a:chOff x="3340894" y="2617635"/>
            <a:chExt cx="4334371" cy="257413"/>
          </a:xfrm>
        </p:grpSpPr>
        <p:pic>
          <p:nvPicPr>
            <p:cNvPr id="5" name="Picture 8">
              <a:extLst>
                <a:ext uri="{FF2B5EF4-FFF2-40B4-BE49-F238E27FC236}">
                  <a16:creationId xmlns:a16="http://schemas.microsoft.com/office/drawing/2014/main" id="{7461E41E-0B79-250A-B987-E54E8542B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89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32D09979-5CC5-7567-B341-D097994AE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76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68B9636A-0F3E-501A-DFD8-E8E586833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64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C3F027AC-6795-6F6F-B0EB-EF82B50F5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1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0E9E280F-F2A3-AC34-5A25-C9BC6CA89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38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5C8F0355-D2F5-0F92-7098-86D7B10C4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25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93DFCBAC-4771-AAEE-1D15-8F116F75B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13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01BA8F9C-01BC-5FBC-BFA0-5B0E5E101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0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a:extLst>
                <a:ext uri="{FF2B5EF4-FFF2-40B4-BE49-F238E27FC236}">
                  <a16:creationId xmlns:a16="http://schemas.microsoft.com/office/drawing/2014/main" id="{3DFC22F2-39D5-3313-E2C1-64F021C83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87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CD322F30-6FBA-AA67-64E0-C73049FB3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75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id="{AE4D80DB-78E4-4523-A6D3-3C36CC824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62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a:extLst>
                <a:ext uri="{FF2B5EF4-FFF2-40B4-BE49-F238E27FC236}">
                  <a16:creationId xmlns:a16="http://schemas.microsoft.com/office/drawing/2014/main" id="{39F9CAAB-B89C-355D-28CB-E8765E427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49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a:extLst>
                <a:ext uri="{FF2B5EF4-FFF2-40B4-BE49-F238E27FC236}">
                  <a16:creationId xmlns:a16="http://schemas.microsoft.com/office/drawing/2014/main" id="{CABE3560-0E91-FBB9-9BDD-7C57E396F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37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a:extLst>
                <a:ext uri="{FF2B5EF4-FFF2-40B4-BE49-F238E27FC236}">
                  <a16:creationId xmlns:a16="http://schemas.microsoft.com/office/drawing/2014/main" id="{683C66E6-B267-5CCC-42D7-EE1EB9C47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24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a:extLst>
                <a:ext uri="{FF2B5EF4-FFF2-40B4-BE49-F238E27FC236}">
                  <a16:creationId xmlns:a16="http://schemas.microsoft.com/office/drawing/2014/main" id="{1C32CBAF-A1F7-2829-95BE-7AA3CAEF6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11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a:extLst>
                <a:ext uri="{FF2B5EF4-FFF2-40B4-BE49-F238E27FC236}">
                  <a16:creationId xmlns:a16="http://schemas.microsoft.com/office/drawing/2014/main" id="{AE303E87-7B2D-7559-8889-47DF045C0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98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
              <a:extLst>
                <a:ext uri="{FF2B5EF4-FFF2-40B4-BE49-F238E27FC236}">
                  <a16:creationId xmlns:a16="http://schemas.microsoft.com/office/drawing/2014/main" id="{704577A0-02C2-7806-99F8-0CB7FCA44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86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a:extLst>
                <a:ext uri="{FF2B5EF4-FFF2-40B4-BE49-F238E27FC236}">
                  <a16:creationId xmlns:a16="http://schemas.microsoft.com/office/drawing/2014/main" id="{FC78779C-2793-151F-743B-A0392CA97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73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a:extLst>
                <a:ext uri="{FF2B5EF4-FFF2-40B4-BE49-F238E27FC236}">
                  <a16:creationId xmlns:a16="http://schemas.microsoft.com/office/drawing/2014/main" id="{FD1CE49B-66AC-18AB-D7C4-D5B9E8230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60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a:extLst>
                <a:ext uri="{FF2B5EF4-FFF2-40B4-BE49-F238E27FC236}">
                  <a16:creationId xmlns:a16="http://schemas.microsoft.com/office/drawing/2014/main" id="{10BD0766-D743-8621-2E99-09619CF7A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48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2">
              <a:extLst>
                <a:ext uri="{FF2B5EF4-FFF2-40B4-BE49-F238E27FC236}">
                  <a16:creationId xmlns:a16="http://schemas.microsoft.com/office/drawing/2014/main" id="{2ABCC02B-CEE8-C548-ED40-D7624C3D8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35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3">
              <a:extLst>
                <a:ext uri="{FF2B5EF4-FFF2-40B4-BE49-F238E27FC236}">
                  <a16:creationId xmlns:a16="http://schemas.microsoft.com/office/drawing/2014/main" id="{D3B73DB1-27E2-43A9-BF16-A173A0D98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22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4">
              <a:extLst>
                <a:ext uri="{FF2B5EF4-FFF2-40B4-BE49-F238E27FC236}">
                  <a16:creationId xmlns:a16="http://schemas.microsoft.com/office/drawing/2014/main" id="{AF1B50F0-830B-75D5-7E29-6D489D165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10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5">
              <a:extLst>
                <a:ext uri="{FF2B5EF4-FFF2-40B4-BE49-F238E27FC236}">
                  <a16:creationId xmlns:a16="http://schemas.microsoft.com/office/drawing/2014/main" id="{69D37554-E8C2-BCA7-D037-6A5677383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97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6">
              <a:extLst>
                <a:ext uri="{FF2B5EF4-FFF2-40B4-BE49-F238E27FC236}">
                  <a16:creationId xmlns:a16="http://schemas.microsoft.com/office/drawing/2014/main" id="{18487415-F9F0-74AE-4CC2-1E3C3D200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85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Date Placeholder 3">
            <a:extLst>
              <a:ext uri="{FF2B5EF4-FFF2-40B4-BE49-F238E27FC236}">
                <a16:creationId xmlns:a16="http://schemas.microsoft.com/office/drawing/2014/main" id="{194C5970-0620-F9DB-BBA9-91B2F7772148}"/>
              </a:ext>
            </a:extLst>
          </p:cNvPr>
          <p:cNvSpPr>
            <a:spLocks noGrp="1"/>
          </p:cNvSpPr>
          <p:nvPr>
            <p:ph type="dt" sz="half" idx="10"/>
          </p:nvPr>
        </p:nvSpPr>
        <p:spPr/>
        <p:txBody>
          <a:bodyPr/>
          <a:lstStyle>
            <a:lvl1pPr>
              <a:defRPr/>
            </a:lvl1pPr>
          </a:lstStyle>
          <a:p>
            <a:pPr>
              <a:defRPr/>
            </a:pPr>
            <a:fld id="{D188EEBA-2E28-47CE-920D-FB65111E6BC8}" type="datetimeFigureOut">
              <a:rPr lang="en-US"/>
              <a:pPr>
                <a:defRPr/>
              </a:pPr>
              <a:t>3/11/2026</a:t>
            </a:fld>
            <a:endParaRPr lang="en-US"/>
          </a:p>
        </p:txBody>
      </p:sp>
      <p:sp>
        <p:nvSpPr>
          <p:cNvPr id="31" name="Footer Placeholder 4">
            <a:extLst>
              <a:ext uri="{FF2B5EF4-FFF2-40B4-BE49-F238E27FC236}">
                <a16:creationId xmlns:a16="http://schemas.microsoft.com/office/drawing/2014/main" id="{DC6B6908-C6D0-674C-7635-0959CAB91A87}"/>
              </a:ext>
            </a:extLst>
          </p:cNvPr>
          <p:cNvSpPr>
            <a:spLocks noGrp="1"/>
          </p:cNvSpPr>
          <p:nvPr>
            <p:ph type="ftr" sz="quarter" idx="11"/>
          </p:nvPr>
        </p:nvSpPr>
        <p:spPr/>
        <p:txBody>
          <a:bodyPr/>
          <a:lstStyle>
            <a:lvl1pPr>
              <a:defRPr/>
            </a:lvl1pPr>
          </a:lstStyle>
          <a:p>
            <a:pPr>
              <a:defRPr/>
            </a:pPr>
            <a:endParaRPr lang="en-US"/>
          </a:p>
        </p:txBody>
      </p:sp>
      <p:sp>
        <p:nvSpPr>
          <p:cNvPr id="32" name="Slide Number Placeholder 5">
            <a:extLst>
              <a:ext uri="{FF2B5EF4-FFF2-40B4-BE49-F238E27FC236}">
                <a16:creationId xmlns:a16="http://schemas.microsoft.com/office/drawing/2014/main" id="{BF9C2743-D51E-1359-E023-0A2D965CEC28}"/>
              </a:ext>
            </a:extLst>
          </p:cNvPr>
          <p:cNvSpPr>
            <a:spLocks noGrp="1"/>
          </p:cNvSpPr>
          <p:nvPr>
            <p:ph type="sldNum" sz="quarter" idx="12"/>
          </p:nvPr>
        </p:nvSpPr>
        <p:spPr/>
        <p:txBody>
          <a:bodyPr/>
          <a:lstStyle>
            <a:lvl1pPr>
              <a:defRPr/>
            </a:lvl1pPr>
          </a:lstStyle>
          <a:p>
            <a:pPr>
              <a:defRPr/>
            </a:pPr>
            <a:fld id="{9FBD7B8D-BD0A-46FA-BBD6-68EDFDE6D725}" type="slidenum">
              <a:rPr lang="en-US"/>
              <a:pPr>
                <a:defRPr/>
              </a:pPr>
              <a:t>‹#›</a:t>
            </a:fld>
            <a:endParaRPr lang="en-US"/>
          </a:p>
        </p:txBody>
      </p:sp>
    </p:spTree>
    <p:extLst>
      <p:ext uri="{BB962C8B-B14F-4D97-AF65-F5344CB8AC3E}">
        <p14:creationId xmlns:p14="http://schemas.microsoft.com/office/powerpoint/2010/main" val="380244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683327-C2A6-F647-DEE0-8939748B85BF}"/>
              </a:ext>
            </a:extLst>
          </p:cNvPr>
          <p:cNvSpPr>
            <a:spLocks noGrp="1"/>
          </p:cNvSpPr>
          <p:nvPr>
            <p:ph type="dt" sz="half" idx="10"/>
          </p:nvPr>
        </p:nvSpPr>
        <p:spPr/>
        <p:txBody>
          <a:bodyPr/>
          <a:lstStyle>
            <a:lvl1pPr>
              <a:defRPr/>
            </a:lvl1pPr>
          </a:lstStyle>
          <a:p>
            <a:pPr>
              <a:defRPr/>
            </a:pPr>
            <a:fld id="{5936638B-9379-400A-B8B8-B9506388F0FA}" type="datetimeFigureOut">
              <a:rPr lang="en-US"/>
              <a:pPr>
                <a:defRPr/>
              </a:pPr>
              <a:t>3/11/2026</a:t>
            </a:fld>
            <a:endParaRPr lang="en-US"/>
          </a:p>
        </p:txBody>
      </p:sp>
      <p:sp>
        <p:nvSpPr>
          <p:cNvPr id="5" name="Footer Placeholder 4">
            <a:extLst>
              <a:ext uri="{FF2B5EF4-FFF2-40B4-BE49-F238E27FC236}">
                <a16:creationId xmlns:a16="http://schemas.microsoft.com/office/drawing/2014/main" id="{CC6F15A3-1595-B720-57EA-7B14254E1F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3F5F67-E282-5DA9-603B-E3778C07DA9D}"/>
              </a:ext>
            </a:extLst>
          </p:cNvPr>
          <p:cNvSpPr>
            <a:spLocks noGrp="1"/>
          </p:cNvSpPr>
          <p:nvPr>
            <p:ph type="sldNum" sz="quarter" idx="12"/>
          </p:nvPr>
        </p:nvSpPr>
        <p:spPr/>
        <p:txBody>
          <a:bodyPr/>
          <a:lstStyle>
            <a:lvl1pPr>
              <a:defRPr/>
            </a:lvl1pPr>
          </a:lstStyle>
          <a:p>
            <a:pPr>
              <a:defRPr/>
            </a:pPr>
            <a:fld id="{3CE0EFEA-0DF4-4CF6-8F15-C8875FDC44C7}" type="slidenum">
              <a:rPr lang="en-US"/>
              <a:pPr>
                <a:defRPr/>
              </a:pPr>
              <a:t>‹#›</a:t>
            </a:fld>
            <a:endParaRPr lang="en-US"/>
          </a:p>
        </p:txBody>
      </p:sp>
    </p:spTree>
    <p:extLst>
      <p:ext uri="{BB962C8B-B14F-4D97-AF65-F5344CB8AC3E}">
        <p14:creationId xmlns:p14="http://schemas.microsoft.com/office/powerpoint/2010/main" val="223527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E39AEC43-4C51-2E1C-25E5-6CCC7DFEE89E}"/>
              </a:ext>
            </a:extLst>
          </p:cNvPr>
          <p:cNvGrpSpPr>
            <a:grpSpLocks/>
          </p:cNvGrpSpPr>
          <p:nvPr/>
        </p:nvGrpSpPr>
        <p:grpSpPr bwMode="auto">
          <a:xfrm>
            <a:off x="838200" y="1870075"/>
            <a:ext cx="4333875" cy="257175"/>
            <a:chOff x="3340894" y="2617635"/>
            <a:chExt cx="4334371" cy="257413"/>
          </a:xfrm>
        </p:grpSpPr>
        <p:pic>
          <p:nvPicPr>
            <p:cNvPr id="6" name="Picture 8">
              <a:extLst>
                <a:ext uri="{FF2B5EF4-FFF2-40B4-BE49-F238E27FC236}">
                  <a16:creationId xmlns:a16="http://schemas.microsoft.com/office/drawing/2014/main" id="{2ED3D17F-26B0-C356-BA9F-4221A7176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89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4AA263AA-CCDD-FEA8-24FC-782747E85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76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0AFB9B7E-8BE8-46EB-E181-6D270DDF5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64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5F063AAC-FF2F-D991-5FFA-DB40DF1DE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1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0AFA16AD-D044-6C69-A843-7CB86E747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38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51B2A73D-8D5A-328C-E39F-C2CDC4D30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25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F26E08EA-1DB3-39BC-45B3-C5AD0D835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13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8DC735DD-F535-6012-4360-2C3637605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0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AFA0E559-E40F-BD98-A79A-64DBD20EA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87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a:extLst>
                <a:ext uri="{FF2B5EF4-FFF2-40B4-BE49-F238E27FC236}">
                  <a16:creationId xmlns:a16="http://schemas.microsoft.com/office/drawing/2014/main" id="{F129B5C4-DC97-62A8-173B-5EAB250A2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75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a:extLst>
                <a:ext uri="{FF2B5EF4-FFF2-40B4-BE49-F238E27FC236}">
                  <a16:creationId xmlns:a16="http://schemas.microsoft.com/office/drawing/2014/main" id="{9E7771B1-FB21-61C2-3D51-7DEFA34FD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62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a:extLst>
                <a:ext uri="{FF2B5EF4-FFF2-40B4-BE49-F238E27FC236}">
                  <a16:creationId xmlns:a16="http://schemas.microsoft.com/office/drawing/2014/main" id="{0E0CA255-25FE-0150-9AC1-A1DB24D88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49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a:extLst>
                <a:ext uri="{FF2B5EF4-FFF2-40B4-BE49-F238E27FC236}">
                  <a16:creationId xmlns:a16="http://schemas.microsoft.com/office/drawing/2014/main" id="{93DE5C34-1DA3-DF85-9D7B-99117AE5B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37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a:extLst>
                <a:ext uri="{FF2B5EF4-FFF2-40B4-BE49-F238E27FC236}">
                  <a16:creationId xmlns:a16="http://schemas.microsoft.com/office/drawing/2014/main" id="{27B3B2CD-4B61-D368-EDD0-9A3B1175B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24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a:extLst>
                <a:ext uri="{FF2B5EF4-FFF2-40B4-BE49-F238E27FC236}">
                  <a16:creationId xmlns:a16="http://schemas.microsoft.com/office/drawing/2014/main" id="{89B63AA8-312A-FC89-172E-8A68349EA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11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a:extLst>
                <a:ext uri="{FF2B5EF4-FFF2-40B4-BE49-F238E27FC236}">
                  <a16:creationId xmlns:a16="http://schemas.microsoft.com/office/drawing/2014/main" id="{0FB7E986-08A6-1DA2-A587-B47372B04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98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a:extLst>
                <a:ext uri="{FF2B5EF4-FFF2-40B4-BE49-F238E27FC236}">
                  <a16:creationId xmlns:a16="http://schemas.microsoft.com/office/drawing/2014/main" id="{B509B953-33A6-1D48-0610-CA0D4FC84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86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a:extLst>
                <a:ext uri="{FF2B5EF4-FFF2-40B4-BE49-F238E27FC236}">
                  <a16:creationId xmlns:a16="http://schemas.microsoft.com/office/drawing/2014/main" id="{BCBF3A73-E86B-35DE-0C06-D9972B01C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73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a:extLst>
                <a:ext uri="{FF2B5EF4-FFF2-40B4-BE49-F238E27FC236}">
                  <a16:creationId xmlns:a16="http://schemas.microsoft.com/office/drawing/2014/main" id="{E0047714-BA23-2B5C-4294-D647B13A5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60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a:extLst>
                <a:ext uri="{FF2B5EF4-FFF2-40B4-BE49-F238E27FC236}">
                  <a16:creationId xmlns:a16="http://schemas.microsoft.com/office/drawing/2014/main" id="{4BF04E31-8E16-99CC-5C06-8C78E0CAA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48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2">
              <a:extLst>
                <a:ext uri="{FF2B5EF4-FFF2-40B4-BE49-F238E27FC236}">
                  <a16:creationId xmlns:a16="http://schemas.microsoft.com/office/drawing/2014/main" id="{041AA660-BEFE-8B63-A909-21AA8691F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35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3">
              <a:extLst>
                <a:ext uri="{FF2B5EF4-FFF2-40B4-BE49-F238E27FC236}">
                  <a16:creationId xmlns:a16="http://schemas.microsoft.com/office/drawing/2014/main" id="{3F1863CE-9FD4-9B9E-004E-BF6277077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22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4">
              <a:extLst>
                <a:ext uri="{FF2B5EF4-FFF2-40B4-BE49-F238E27FC236}">
                  <a16:creationId xmlns:a16="http://schemas.microsoft.com/office/drawing/2014/main" id="{B42A7C02-8EEB-0916-7671-B412FA5BB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10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5">
              <a:extLst>
                <a:ext uri="{FF2B5EF4-FFF2-40B4-BE49-F238E27FC236}">
                  <a16:creationId xmlns:a16="http://schemas.microsoft.com/office/drawing/2014/main" id="{633E4AB5-5E13-D7E3-B55F-AB48F3EC2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97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6">
              <a:extLst>
                <a:ext uri="{FF2B5EF4-FFF2-40B4-BE49-F238E27FC236}">
                  <a16:creationId xmlns:a16="http://schemas.microsoft.com/office/drawing/2014/main" id="{8861BF33-224D-19F3-FE93-644A9E4AE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85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59873"/>
            <a:ext cx="5181600" cy="3917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59873"/>
            <a:ext cx="5181600" cy="3917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Date Placeholder 4">
            <a:extLst>
              <a:ext uri="{FF2B5EF4-FFF2-40B4-BE49-F238E27FC236}">
                <a16:creationId xmlns:a16="http://schemas.microsoft.com/office/drawing/2014/main" id="{2F7A9DD4-5A23-A0D6-645D-EE77EDAAEAF3}"/>
              </a:ext>
            </a:extLst>
          </p:cNvPr>
          <p:cNvSpPr>
            <a:spLocks noGrp="1"/>
          </p:cNvSpPr>
          <p:nvPr>
            <p:ph type="dt" sz="half" idx="10"/>
          </p:nvPr>
        </p:nvSpPr>
        <p:spPr/>
        <p:txBody>
          <a:bodyPr/>
          <a:lstStyle>
            <a:lvl1pPr>
              <a:defRPr/>
            </a:lvl1pPr>
          </a:lstStyle>
          <a:p>
            <a:pPr>
              <a:defRPr/>
            </a:pPr>
            <a:fld id="{F7CF74BA-6364-4EA9-9FCF-4B4C1C4EBEE5}" type="datetimeFigureOut">
              <a:rPr lang="en-US"/>
              <a:pPr>
                <a:defRPr/>
              </a:pPr>
              <a:t>3/11/2026</a:t>
            </a:fld>
            <a:endParaRPr lang="en-US"/>
          </a:p>
        </p:txBody>
      </p:sp>
      <p:sp>
        <p:nvSpPr>
          <p:cNvPr id="32" name="Footer Placeholder 5">
            <a:extLst>
              <a:ext uri="{FF2B5EF4-FFF2-40B4-BE49-F238E27FC236}">
                <a16:creationId xmlns:a16="http://schemas.microsoft.com/office/drawing/2014/main" id="{A766CBCC-5838-6E18-EF8F-67D80957CEB4}"/>
              </a:ext>
            </a:extLst>
          </p:cNvPr>
          <p:cNvSpPr>
            <a:spLocks noGrp="1"/>
          </p:cNvSpPr>
          <p:nvPr>
            <p:ph type="ftr" sz="quarter" idx="11"/>
          </p:nvPr>
        </p:nvSpPr>
        <p:spPr/>
        <p:txBody>
          <a:bodyPr/>
          <a:lstStyle>
            <a:lvl1pPr>
              <a:defRPr/>
            </a:lvl1pPr>
          </a:lstStyle>
          <a:p>
            <a:pPr>
              <a:defRPr/>
            </a:pPr>
            <a:endParaRPr lang="en-US"/>
          </a:p>
        </p:txBody>
      </p:sp>
      <p:sp>
        <p:nvSpPr>
          <p:cNvPr id="33" name="Slide Number Placeholder 6">
            <a:extLst>
              <a:ext uri="{FF2B5EF4-FFF2-40B4-BE49-F238E27FC236}">
                <a16:creationId xmlns:a16="http://schemas.microsoft.com/office/drawing/2014/main" id="{652673A9-68E9-7D06-4A90-74068F9DA29F}"/>
              </a:ext>
            </a:extLst>
          </p:cNvPr>
          <p:cNvSpPr>
            <a:spLocks noGrp="1"/>
          </p:cNvSpPr>
          <p:nvPr>
            <p:ph type="sldNum" sz="quarter" idx="12"/>
          </p:nvPr>
        </p:nvSpPr>
        <p:spPr/>
        <p:txBody>
          <a:bodyPr/>
          <a:lstStyle>
            <a:lvl1pPr>
              <a:defRPr/>
            </a:lvl1pPr>
          </a:lstStyle>
          <a:p>
            <a:pPr>
              <a:defRPr/>
            </a:pPr>
            <a:fld id="{2322B61D-4488-45FA-8413-D09A5E404B50}" type="slidenum">
              <a:rPr lang="en-US"/>
              <a:pPr>
                <a:defRPr/>
              </a:pPr>
              <a:t>‹#›</a:t>
            </a:fld>
            <a:endParaRPr lang="en-US"/>
          </a:p>
        </p:txBody>
      </p:sp>
    </p:spTree>
    <p:extLst>
      <p:ext uri="{BB962C8B-B14F-4D97-AF65-F5344CB8AC3E}">
        <p14:creationId xmlns:p14="http://schemas.microsoft.com/office/powerpoint/2010/main" val="319898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5E2BA4D-1712-C160-CC6D-925D2889DE18}"/>
              </a:ext>
            </a:extLst>
          </p:cNvPr>
          <p:cNvGrpSpPr>
            <a:grpSpLocks/>
          </p:cNvGrpSpPr>
          <p:nvPr/>
        </p:nvGrpSpPr>
        <p:grpSpPr bwMode="auto">
          <a:xfrm>
            <a:off x="838200" y="1870075"/>
            <a:ext cx="4333875" cy="257175"/>
            <a:chOff x="3340894" y="2617635"/>
            <a:chExt cx="4334371" cy="257413"/>
          </a:xfrm>
        </p:grpSpPr>
        <p:pic>
          <p:nvPicPr>
            <p:cNvPr id="8" name="Picture 8">
              <a:extLst>
                <a:ext uri="{FF2B5EF4-FFF2-40B4-BE49-F238E27FC236}">
                  <a16:creationId xmlns:a16="http://schemas.microsoft.com/office/drawing/2014/main" id="{D1BDD082-9898-9675-F5C1-4EE453700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89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25429F7B-FE21-7A29-D383-742B36E5C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76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58258537-245C-BB15-8F98-AA09D0444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64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53101ACD-09B9-6D45-72B0-764EBE475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1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D29B6AF4-F907-413C-7EA3-B1BDCABB9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38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extLst>
                <a:ext uri="{FF2B5EF4-FFF2-40B4-BE49-F238E27FC236}">
                  <a16:creationId xmlns:a16="http://schemas.microsoft.com/office/drawing/2014/main" id="{D69926BB-80F3-2F90-D829-9DF4100C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25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extLst>
                <a:ext uri="{FF2B5EF4-FFF2-40B4-BE49-F238E27FC236}">
                  <a16:creationId xmlns:a16="http://schemas.microsoft.com/office/drawing/2014/main" id="{6DD47FA0-2C51-F441-B87D-E88FBCAE8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13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a:extLst>
                <a:ext uri="{FF2B5EF4-FFF2-40B4-BE49-F238E27FC236}">
                  <a16:creationId xmlns:a16="http://schemas.microsoft.com/office/drawing/2014/main" id="{439A7753-3AAB-8F7B-D371-728A885FC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0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a:extLst>
                <a:ext uri="{FF2B5EF4-FFF2-40B4-BE49-F238E27FC236}">
                  <a16:creationId xmlns:a16="http://schemas.microsoft.com/office/drawing/2014/main" id="{BBA783CE-478A-8D49-07D8-A60814B33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87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a:extLst>
                <a:ext uri="{FF2B5EF4-FFF2-40B4-BE49-F238E27FC236}">
                  <a16:creationId xmlns:a16="http://schemas.microsoft.com/office/drawing/2014/main" id="{18FE91C2-1849-C969-9DDB-C7001EFD5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75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a:extLst>
                <a:ext uri="{FF2B5EF4-FFF2-40B4-BE49-F238E27FC236}">
                  <a16:creationId xmlns:a16="http://schemas.microsoft.com/office/drawing/2014/main" id="{B0648C05-B272-4DEC-A696-87485818B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62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a:extLst>
                <a:ext uri="{FF2B5EF4-FFF2-40B4-BE49-F238E27FC236}">
                  <a16:creationId xmlns:a16="http://schemas.microsoft.com/office/drawing/2014/main" id="{3E74CE23-E266-FA74-7BF3-B2A052B04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49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a:extLst>
                <a:ext uri="{FF2B5EF4-FFF2-40B4-BE49-F238E27FC236}">
                  <a16:creationId xmlns:a16="http://schemas.microsoft.com/office/drawing/2014/main" id="{FD0E4E17-8988-0271-BE88-23B6E0E9F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37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a:extLst>
                <a:ext uri="{FF2B5EF4-FFF2-40B4-BE49-F238E27FC236}">
                  <a16:creationId xmlns:a16="http://schemas.microsoft.com/office/drawing/2014/main" id="{308F35B2-6BE1-E736-AB87-7C94E0248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24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6">
              <a:extLst>
                <a:ext uri="{FF2B5EF4-FFF2-40B4-BE49-F238E27FC236}">
                  <a16:creationId xmlns:a16="http://schemas.microsoft.com/office/drawing/2014/main" id="{034591C8-1B19-397E-E905-1A7A6D1EB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11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a:extLst>
                <a:ext uri="{FF2B5EF4-FFF2-40B4-BE49-F238E27FC236}">
                  <a16:creationId xmlns:a16="http://schemas.microsoft.com/office/drawing/2014/main" id="{7184E799-4CBC-8307-3BD4-14EE58B8E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98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a:extLst>
                <a:ext uri="{FF2B5EF4-FFF2-40B4-BE49-F238E27FC236}">
                  <a16:creationId xmlns:a16="http://schemas.microsoft.com/office/drawing/2014/main" id="{24BF4809-85FB-5736-87EF-7D8A5290C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86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
              <a:extLst>
                <a:ext uri="{FF2B5EF4-FFF2-40B4-BE49-F238E27FC236}">
                  <a16:creationId xmlns:a16="http://schemas.microsoft.com/office/drawing/2014/main" id="{81D0C4B7-3191-F271-A7E5-924BC0C0D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73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0">
              <a:extLst>
                <a:ext uri="{FF2B5EF4-FFF2-40B4-BE49-F238E27FC236}">
                  <a16:creationId xmlns:a16="http://schemas.microsoft.com/office/drawing/2014/main" id="{8731FFD7-0AFC-97C8-8ABA-630A4E0CC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60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1">
              <a:extLst>
                <a:ext uri="{FF2B5EF4-FFF2-40B4-BE49-F238E27FC236}">
                  <a16:creationId xmlns:a16="http://schemas.microsoft.com/office/drawing/2014/main" id="{D992508E-EB39-F1B7-BF99-FC9F9A213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48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2">
              <a:extLst>
                <a:ext uri="{FF2B5EF4-FFF2-40B4-BE49-F238E27FC236}">
                  <a16:creationId xmlns:a16="http://schemas.microsoft.com/office/drawing/2014/main" id="{3AF7B4F1-6E33-3939-443C-22DC8F362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35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3">
              <a:extLst>
                <a:ext uri="{FF2B5EF4-FFF2-40B4-BE49-F238E27FC236}">
                  <a16:creationId xmlns:a16="http://schemas.microsoft.com/office/drawing/2014/main" id="{56C8ED5C-2005-96DE-E346-7E9657442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22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4">
              <a:extLst>
                <a:ext uri="{FF2B5EF4-FFF2-40B4-BE49-F238E27FC236}">
                  <a16:creationId xmlns:a16="http://schemas.microsoft.com/office/drawing/2014/main" id="{16101936-E5A2-4F77-7198-341FBEB45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10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5">
              <a:extLst>
                <a:ext uri="{FF2B5EF4-FFF2-40B4-BE49-F238E27FC236}">
                  <a16:creationId xmlns:a16="http://schemas.microsoft.com/office/drawing/2014/main" id="{20B5CCE4-9CB9-C274-C50D-C006484A5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97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6">
              <a:extLst>
                <a:ext uri="{FF2B5EF4-FFF2-40B4-BE49-F238E27FC236}">
                  <a16:creationId xmlns:a16="http://schemas.microsoft.com/office/drawing/2014/main" id="{EA1E6EE0-1433-AF23-F5F2-70A299799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85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864713"/>
            <a:ext cx="5157787" cy="823243"/>
          </a:xfrm>
        </p:spPr>
        <p:txBody>
          <a:bodyPr anchor="b"/>
          <a:lstStyle>
            <a:lvl1pPr marL="0" indent="0">
              <a:buNone/>
              <a:defRPr sz="2400" b="1">
                <a:solidFill>
                  <a:srgbClr val="E04E39"/>
                </a:solidFill>
                <a:latin typeface="Univia Pro"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693319"/>
            <a:ext cx="5157787" cy="34963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851650"/>
            <a:ext cx="5183188" cy="823243"/>
          </a:xfrm>
        </p:spPr>
        <p:txBody>
          <a:bodyPr anchor="b"/>
          <a:lstStyle>
            <a:lvl1pPr marL="0" indent="0">
              <a:buNone/>
              <a:defRPr sz="2400" b="1">
                <a:solidFill>
                  <a:srgbClr val="00A9E0"/>
                </a:solidFill>
                <a:latin typeface="Univia Pro"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671762"/>
            <a:ext cx="5183188" cy="3517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Date Placeholder 6">
            <a:extLst>
              <a:ext uri="{FF2B5EF4-FFF2-40B4-BE49-F238E27FC236}">
                <a16:creationId xmlns:a16="http://schemas.microsoft.com/office/drawing/2014/main" id="{C30C12DE-C152-0563-86BC-F01B549F33F2}"/>
              </a:ext>
            </a:extLst>
          </p:cNvPr>
          <p:cNvSpPr>
            <a:spLocks noGrp="1"/>
          </p:cNvSpPr>
          <p:nvPr>
            <p:ph type="dt" sz="half" idx="10"/>
          </p:nvPr>
        </p:nvSpPr>
        <p:spPr/>
        <p:txBody>
          <a:bodyPr/>
          <a:lstStyle>
            <a:lvl1pPr>
              <a:defRPr/>
            </a:lvl1pPr>
          </a:lstStyle>
          <a:p>
            <a:pPr>
              <a:defRPr/>
            </a:pPr>
            <a:fld id="{6483427A-BECE-4326-AF6B-BE8D9790887C}" type="datetimeFigureOut">
              <a:rPr lang="en-US"/>
              <a:pPr>
                <a:defRPr/>
              </a:pPr>
              <a:t>3/11/2026</a:t>
            </a:fld>
            <a:endParaRPr lang="en-US"/>
          </a:p>
        </p:txBody>
      </p:sp>
      <p:sp>
        <p:nvSpPr>
          <p:cNvPr id="34" name="Footer Placeholder 7">
            <a:extLst>
              <a:ext uri="{FF2B5EF4-FFF2-40B4-BE49-F238E27FC236}">
                <a16:creationId xmlns:a16="http://schemas.microsoft.com/office/drawing/2014/main" id="{39A4E276-4322-2E18-755F-4B52B2EB7A4F}"/>
              </a:ext>
            </a:extLst>
          </p:cNvPr>
          <p:cNvSpPr>
            <a:spLocks noGrp="1"/>
          </p:cNvSpPr>
          <p:nvPr>
            <p:ph type="ftr" sz="quarter" idx="11"/>
          </p:nvPr>
        </p:nvSpPr>
        <p:spPr/>
        <p:txBody>
          <a:bodyPr/>
          <a:lstStyle>
            <a:lvl1pPr>
              <a:defRPr/>
            </a:lvl1pPr>
          </a:lstStyle>
          <a:p>
            <a:pPr>
              <a:defRPr/>
            </a:pPr>
            <a:endParaRPr lang="en-US"/>
          </a:p>
        </p:txBody>
      </p:sp>
      <p:sp>
        <p:nvSpPr>
          <p:cNvPr id="35" name="Slide Number Placeholder 8">
            <a:extLst>
              <a:ext uri="{FF2B5EF4-FFF2-40B4-BE49-F238E27FC236}">
                <a16:creationId xmlns:a16="http://schemas.microsoft.com/office/drawing/2014/main" id="{5C2343AC-FC78-4D46-9464-DCDC46A4DEFD}"/>
              </a:ext>
            </a:extLst>
          </p:cNvPr>
          <p:cNvSpPr>
            <a:spLocks noGrp="1"/>
          </p:cNvSpPr>
          <p:nvPr>
            <p:ph type="sldNum" sz="quarter" idx="12"/>
          </p:nvPr>
        </p:nvSpPr>
        <p:spPr/>
        <p:txBody>
          <a:bodyPr/>
          <a:lstStyle>
            <a:lvl1pPr>
              <a:defRPr/>
            </a:lvl1pPr>
          </a:lstStyle>
          <a:p>
            <a:pPr>
              <a:defRPr/>
            </a:pPr>
            <a:fld id="{AFFFEC23-A318-4B07-90CA-520DCE7C0C35}" type="slidenum">
              <a:rPr lang="en-US"/>
              <a:pPr>
                <a:defRPr/>
              </a:pPr>
              <a:t>‹#›</a:t>
            </a:fld>
            <a:endParaRPr lang="en-US"/>
          </a:p>
        </p:txBody>
      </p:sp>
    </p:spTree>
    <p:extLst>
      <p:ext uri="{BB962C8B-B14F-4D97-AF65-F5344CB8AC3E}">
        <p14:creationId xmlns:p14="http://schemas.microsoft.com/office/powerpoint/2010/main" val="95489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AA7E9CCC-A1D7-B981-538A-95F859FFF189}"/>
              </a:ext>
            </a:extLst>
          </p:cNvPr>
          <p:cNvGrpSpPr>
            <a:grpSpLocks/>
          </p:cNvGrpSpPr>
          <p:nvPr/>
        </p:nvGrpSpPr>
        <p:grpSpPr bwMode="auto">
          <a:xfrm>
            <a:off x="838200" y="1870075"/>
            <a:ext cx="4333875" cy="257175"/>
            <a:chOff x="3340894" y="2617635"/>
            <a:chExt cx="4334371" cy="257413"/>
          </a:xfrm>
        </p:grpSpPr>
        <p:pic>
          <p:nvPicPr>
            <p:cNvPr id="4" name="Picture 8">
              <a:extLst>
                <a:ext uri="{FF2B5EF4-FFF2-40B4-BE49-F238E27FC236}">
                  <a16:creationId xmlns:a16="http://schemas.microsoft.com/office/drawing/2014/main" id="{B72AF82B-8B19-61A4-B491-08398C9B7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89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9B2DB79B-2885-F39D-CDC7-82021C438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76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A4F51CF7-4982-6675-0758-93888BFA9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64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2F7FAFEB-3AA0-450B-833C-0F2085A3C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1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412EF92E-D039-E045-2F5A-151389262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38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444E91DF-0C52-8D16-BB29-B21308409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25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548260F7-18C3-20AA-3CFC-EB4CBAD4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13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7E0E4DF8-DEF0-66DD-10CE-5E47CF723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0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a:extLst>
                <a:ext uri="{FF2B5EF4-FFF2-40B4-BE49-F238E27FC236}">
                  <a16:creationId xmlns:a16="http://schemas.microsoft.com/office/drawing/2014/main" id="{54DAAC0E-21FD-00AC-4C09-34357EC14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87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CE05F5C2-7C66-02AD-E717-FB650EA27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75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a:extLst>
                <a:ext uri="{FF2B5EF4-FFF2-40B4-BE49-F238E27FC236}">
                  <a16:creationId xmlns:a16="http://schemas.microsoft.com/office/drawing/2014/main" id="{9AF26303-4259-25D4-20E4-8F9F5895C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62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a:extLst>
                <a:ext uri="{FF2B5EF4-FFF2-40B4-BE49-F238E27FC236}">
                  <a16:creationId xmlns:a16="http://schemas.microsoft.com/office/drawing/2014/main" id="{C654F794-BDD9-F738-27A8-E58F804C3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49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a:extLst>
                <a:ext uri="{FF2B5EF4-FFF2-40B4-BE49-F238E27FC236}">
                  <a16:creationId xmlns:a16="http://schemas.microsoft.com/office/drawing/2014/main" id="{2BB1CA5D-2FDB-EE56-6CED-7318CD8E1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37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a:extLst>
                <a:ext uri="{FF2B5EF4-FFF2-40B4-BE49-F238E27FC236}">
                  <a16:creationId xmlns:a16="http://schemas.microsoft.com/office/drawing/2014/main" id="{B462F922-8901-AEBA-B216-1FEADF8EB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24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a:extLst>
                <a:ext uri="{FF2B5EF4-FFF2-40B4-BE49-F238E27FC236}">
                  <a16:creationId xmlns:a16="http://schemas.microsoft.com/office/drawing/2014/main" id="{1B1979ED-67B9-C9D5-CFCC-4732C6EFE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116"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a:extLst>
                <a:ext uri="{FF2B5EF4-FFF2-40B4-BE49-F238E27FC236}">
                  <a16:creationId xmlns:a16="http://schemas.microsoft.com/office/drawing/2014/main" id="{A09FA3A5-4B0F-546C-3B29-1F5AF0B39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989"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a:extLst>
                <a:ext uri="{FF2B5EF4-FFF2-40B4-BE49-F238E27FC236}">
                  <a16:creationId xmlns:a16="http://schemas.microsoft.com/office/drawing/2014/main" id="{B389B167-48C7-F0C0-9AE6-1F23E1916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86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a:extLst>
                <a:ext uri="{FF2B5EF4-FFF2-40B4-BE49-F238E27FC236}">
                  <a16:creationId xmlns:a16="http://schemas.microsoft.com/office/drawing/2014/main" id="{78A4908C-6107-FC8F-1CDB-2DAE4C830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735"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a:extLst>
                <a:ext uri="{FF2B5EF4-FFF2-40B4-BE49-F238E27FC236}">
                  <a16:creationId xmlns:a16="http://schemas.microsoft.com/office/drawing/2014/main" id="{2BD2D573-01DA-8127-37B7-4749A3989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608"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a:extLst>
                <a:ext uri="{FF2B5EF4-FFF2-40B4-BE49-F238E27FC236}">
                  <a16:creationId xmlns:a16="http://schemas.microsoft.com/office/drawing/2014/main" id="{51DF7032-282D-90E6-3317-7F828D2D1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481"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a:extLst>
                <a:ext uri="{FF2B5EF4-FFF2-40B4-BE49-F238E27FC236}">
                  <a16:creationId xmlns:a16="http://schemas.microsoft.com/office/drawing/2014/main" id="{1D83C97A-2BCB-0C0B-0341-18234962B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354"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a:extLst>
                <a:ext uri="{FF2B5EF4-FFF2-40B4-BE49-F238E27FC236}">
                  <a16:creationId xmlns:a16="http://schemas.microsoft.com/office/drawing/2014/main" id="{17A08457-2FCB-2B9E-93C1-606201764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227"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extLst>
                <a:ext uri="{FF2B5EF4-FFF2-40B4-BE49-F238E27FC236}">
                  <a16:creationId xmlns:a16="http://schemas.microsoft.com/office/drawing/2014/main" id="{DCCC2510-9D68-7DC4-62DE-2B6F078B5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100"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a:extLst>
                <a:ext uri="{FF2B5EF4-FFF2-40B4-BE49-F238E27FC236}">
                  <a16:creationId xmlns:a16="http://schemas.microsoft.com/office/drawing/2014/main" id="{901C2B43-3604-ADDA-F4D2-4288BF41D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973"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a:extLst>
                <a:ext uri="{FF2B5EF4-FFF2-40B4-BE49-F238E27FC236}">
                  <a16:creationId xmlns:a16="http://schemas.microsoft.com/office/drawing/2014/main" id="{1B2B1DBA-C326-45BF-2302-EDD0E45C6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852" y="2617635"/>
              <a:ext cx="257413" cy="2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p>
        </p:txBody>
      </p:sp>
      <p:sp>
        <p:nvSpPr>
          <p:cNvPr id="29" name="Date Placeholder 2">
            <a:extLst>
              <a:ext uri="{FF2B5EF4-FFF2-40B4-BE49-F238E27FC236}">
                <a16:creationId xmlns:a16="http://schemas.microsoft.com/office/drawing/2014/main" id="{98C2EC33-240C-3650-CC91-EBC0F126736C}"/>
              </a:ext>
            </a:extLst>
          </p:cNvPr>
          <p:cNvSpPr>
            <a:spLocks noGrp="1"/>
          </p:cNvSpPr>
          <p:nvPr>
            <p:ph type="dt" sz="half" idx="10"/>
          </p:nvPr>
        </p:nvSpPr>
        <p:spPr/>
        <p:txBody>
          <a:bodyPr/>
          <a:lstStyle>
            <a:lvl1pPr>
              <a:defRPr/>
            </a:lvl1pPr>
          </a:lstStyle>
          <a:p>
            <a:pPr>
              <a:defRPr/>
            </a:pPr>
            <a:fld id="{EA2072D0-9CED-4B0B-807D-563FB7382964}" type="datetimeFigureOut">
              <a:rPr lang="en-US"/>
              <a:pPr>
                <a:defRPr/>
              </a:pPr>
              <a:t>3/11/2026</a:t>
            </a:fld>
            <a:endParaRPr lang="en-US"/>
          </a:p>
        </p:txBody>
      </p:sp>
      <p:sp>
        <p:nvSpPr>
          <p:cNvPr id="30" name="Footer Placeholder 3">
            <a:extLst>
              <a:ext uri="{FF2B5EF4-FFF2-40B4-BE49-F238E27FC236}">
                <a16:creationId xmlns:a16="http://schemas.microsoft.com/office/drawing/2014/main" id="{119A5A3E-C060-951B-75DB-4364763B6924}"/>
              </a:ext>
            </a:extLst>
          </p:cNvPr>
          <p:cNvSpPr>
            <a:spLocks noGrp="1"/>
          </p:cNvSpPr>
          <p:nvPr>
            <p:ph type="ftr" sz="quarter" idx="11"/>
          </p:nvPr>
        </p:nvSpPr>
        <p:spPr/>
        <p:txBody>
          <a:bodyPr/>
          <a:lstStyle>
            <a:lvl1pPr>
              <a:defRPr/>
            </a:lvl1pPr>
          </a:lstStyle>
          <a:p>
            <a:pPr>
              <a:defRPr/>
            </a:pPr>
            <a:endParaRPr lang="en-US"/>
          </a:p>
        </p:txBody>
      </p:sp>
      <p:sp>
        <p:nvSpPr>
          <p:cNvPr id="31" name="Slide Number Placeholder 4">
            <a:extLst>
              <a:ext uri="{FF2B5EF4-FFF2-40B4-BE49-F238E27FC236}">
                <a16:creationId xmlns:a16="http://schemas.microsoft.com/office/drawing/2014/main" id="{8F05CBE5-649D-FE3E-00F5-D6053A6A9B4C}"/>
              </a:ext>
            </a:extLst>
          </p:cNvPr>
          <p:cNvSpPr>
            <a:spLocks noGrp="1"/>
          </p:cNvSpPr>
          <p:nvPr>
            <p:ph type="sldNum" sz="quarter" idx="12"/>
          </p:nvPr>
        </p:nvSpPr>
        <p:spPr/>
        <p:txBody>
          <a:bodyPr/>
          <a:lstStyle>
            <a:lvl1pPr>
              <a:defRPr/>
            </a:lvl1pPr>
          </a:lstStyle>
          <a:p>
            <a:pPr>
              <a:defRPr/>
            </a:pPr>
            <a:fld id="{27C3B4BB-52CD-47AA-AD69-300C13CA1FA4}" type="slidenum">
              <a:rPr lang="en-US"/>
              <a:pPr>
                <a:defRPr/>
              </a:pPr>
              <a:t>‹#›</a:t>
            </a:fld>
            <a:endParaRPr lang="en-US"/>
          </a:p>
        </p:txBody>
      </p:sp>
    </p:spTree>
    <p:extLst>
      <p:ext uri="{BB962C8B-B14F-4D97-AF65-F5344CB8AC3E}">
        <p14:creationId xmlns:p14="http://schemas.microsoft.com/office/powerpoint/2010/main" val="3038440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89216F-20AE-6BCA-985C-B1722F51A8A3}"/>
              </a:ext>
            </a:extLst>
          </p:cNvPr>
          <p:cNvSpPr>
            <a:spLocks noGrp="1"/>
          </p:cNvSpPr>
          <p:nvPr>
            <p:ph type="dt" sz="half" idx="10"/>
          </p:nvPr>
        </p:nvSpPr>
        <p:spPr/>
        <p:txBody>
          <a:bodyPr/>
          <a:lstStyle>
            <a:lvl1pPr>
              <a:defRPr/>
            </a:lvl1pPr>
          </a:lstStyle>
          <a:p>
            <a:pPr>
              <a:defRPr/>
            </a:pPr>
            <a:fld id="{FDFFA9F7-7055-445C-B71D-8E4D6C6A88A9}" type="datetimeFigureOut">
              <a:rPr lang="en-US"/>
              <a:pPr>
                <a:defRPr/>
              </a:pPr>
              <a:t>3/11/2026</a:t>
            </a:fld>
            <a:endParaRPr lang="en-US"/>
          </a:p>
        </p:txBody>
      </p:sp>
      <p:sp>
        <p:nvSpPr>
          <p:cNvPr id="3" name="Footer Placeholder 4">
            <a:extLst>
              <a:ext uri="{FF2B5EF4-FFF2-40B4-BE49-F238E27FC236}">
                <a16:creationId xmlns:a16="http://schemas.microsoft.com/office/drawing/2014/main" id="{7C7F0F92-916E-3A5A-7308-671E3597435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0619C0B-052D-9B7D-1D93-3B025AE5BE21}"/>
              </a:ext>
            </a:extLst>
          </p:cNvPr>
          <p:cNvSpPr>
            <a:spLocks noGrp="1"/>
          </p:cNvSpPr>
          <p:nvPr>
            <p:ph type="sldNum" sz="quarter" idx="12"/>
          </p:nvPr>
        </p:nvSpPr>
        <p:spPr/>
        <p:txBody>
          <a:bodyPr/>
          <a:lstStyle>
            <a:lvl1pPr>
              <a:defRPr/>
            </a:lvl1pPr>
          </a:lstStyle>
          <a:p>
            <a:pPr>
              <a:defRPr/>
            </a:pPr>
            <a:fld id="{ACA8EBA6-C2E4-4DA3-9628-D841D9B1B4A4}" type="slidenum">
              <a:rPr lang="en-US"/>
              <a:pPr>
                <a:defRPr/>
              </a:pPr>
              <a:t>‹#›</a:t>
            </a:fld>
            <a:endParaRPr lang="en-US"/>
          </a:p>
        </p:txBody>
      </p:sp>
    </p:spTree>
    <p:extLst>
      <p:ext uri="{BB962C8B-B14F-4D97-AF65-F5344CB8AC3E}">
        <p14:creationId xmlns:p14="http://schemas.microsoft.com/office/powerpoint/2010/main" val="3840171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rtl="0" eaLnBrk="1" fontAlgn="base" hangingPunct="1">
        <a:lnSpc>
          <a:spcPct val="90000"/>
        </a:lnSpc>
        <a:spcBef>
          <a:spcPct val="0"/>
        </a:spcBef>
        <a:spcAft>
          <a:spcPct val="0"/>
        </a:spcAft>
        <a:defRPr sz="4400" b="1" kern="1200">
          <a:solidFill>
            <a:srgbClr val="00205B"/>
          </a:solidFill>
          <a:latin typeface="Univia Pro" panose="00000500000000000000" pitchFamily="50" charset="0"/>
          <a:ea typeface="+mj-ea"/>
          <a:cs typeface="+mj-cs"/>
        </a:defRPr>
      </a:lvl1pPr>
      <a:lvl2pPr algn="l" rtl="0" eaLnBrk="1" fontAlgn="base" hangingPunct="1">
        <a:lnSpc>
          <a:spcPct val="90000"/>
        </a:lnSpc>
        <a:spcBef>
          <a:spcPct val="0"/>
        </a:spcBef>
        <a:spcAft>
          <a:spcPct val="0"/>
        </a:spcAft>
        <a:defRPr sz="4400" b="1">
          <a:solidFill>
            <a:srgbClr val="00205B"/>
          </a:solidFill>
          <a:latin typeface="Univia Pro" panose="00000500000000000000" pitchFamily="50" charset="0"/>
        </a:defRPr>
      </a:lvl2pPr>
      <a:lvl3pPr algn="l" rtl="0" eaLnBrk="1" fontAlgn="base" hangingPunct="1">
        <a:lnSpc>
          <a:spcPct val="90000"/>
        </a:lnSpc>
        <a:spcBef>
          <a:spcPct val="0"/>
        </a:spcBef>
        <a:spcAft>
          <a:spcPct val="0"/>
        </a:spcAft>
        <a:defRPr sz="4400" b="1">
          <a:solidFill>
            <a:srgbClr val="00205B"/>
          </a:solidFill>
          <a:latin typeface="Univia Pro" panose="00000500000000000000" pitchFamily="50" charset="0"/>
        </a:defRPr>
      </a:lvl3pPr>
      <a:lvl4pPr algn="l" rtl="0" eaLnBrk="1" fontAlgn="base" hangingPunct="1">
        <a:lnSpc>
          <a:spcPct val="90000"/>
        </a:lnSpc>
        <a:spcBef>
          <a:spcPct val="0"/>
        </a:spcBef>
        <a:spcAft>
          <a:spcPct val="0"/>
        </a:spcAft>
        <a:defRPr sz="4400" b="1">
          <a:solidFill>
            <a:srgbClr val="00205B"/>
          </a:solidFill>
          <a:latin typeface="Univia Pro" panose="00000500000000000000" pitchFamily="50" charset="0"/>
        </a:defRPr>
      </a:lvl4pPr>
      <a:lvl5pPr algn="l" rtl="0" eaLnBrk="1" fontAlgn="base" hangingPunct="1">
        <a:lnSpc>
          <a:spcPct val="90000"/>
        </a:lnSpc>
        <a:spcBef>
          <a:spcPct val="0"/>
        </a:spcBef>
        <a:spcAft>
          <a:spcPct val="0"/>
        </a:spcAft>
        <a:defRPr sz="4400" b="1">
          <a:solidFill>
            <a:srgbClr val="00205B"/>
          </a:solidFill>
          <a:latin typeface="Univia Pro" panose="00000500000000000000" pitchFamily="50" charset="0"/>
        </a:defRPr>
      </a:lvl5pPr>
      <a:lvl6pPr marL="457200" algn="l" rtl="0" eaLnBrk="1" fontAlgn="base" hangingPunct="1">
        <a:lnSpc>
          <a:spcPct val="90000"/>
        </a:lnSpc>
        <a:spcBef>
          <a:spcPct val="0"/>
        </a:spcBef>
        <a:spcAft>
          <a:spcPct val="0"/>
        </a:spcAft>
        <a:defRPr sz="4400" b="1">
          <a:solidFill>
            <a:srgbClr val="00205B"/>
          </a:solidFill>
          <a:latin typeface="Univia Pro" panose="00000500000000000000" pitchFamily="50" charset="0"/>
        </a:defRPr>
      </a:lvl6pPr>
      <a:lvl7pPr marL="914400" algn="l" rtl="0" eaLnBrk="1" fontAlgn="base" hangingPunct="1">
        <a:lnSpc>
          <a:spcPct val="90000"/>
        </a:lnSpc>
        <a:spcBef>
          <a:spcPct val="0"/>
        </a:spcBef>
        <a:spcAft>
          <a:spcPct val="0"/>
        </a:spcAft>
        <a:defRPr sz="4400" b="1">
          <a:solidFill>
            <a:srgbClr val="00205B"/>
          </a:solidFill>
          <a:latin typeface="Univia Pro" panose="00000500000000000000" pitchFamily="50" charset="0"/>
        </a:defRPr>
      </a:lvl7pPr>
      <a:lvl8pPr marL="1371600" algn="l" rtl="0" eaLnBrk="1" fontAlgn="base" hangingPunct="1">
        <a:lnSpc>
          <a:spcPct val="90000"/>
        </a:lnSpc>
        <a:spcBef>
          <a:spcPct val="0"/>
        </a:spcBef>
        <a:spcAft>
          <a:spcPct val="0"/>
        </a:spcAft>
        <a:defRPr sz="4400" b="1">
          <a:solidFill>
            <a:srgbClr val="00205B"/>
          </a:solidFill>
          <a:latin typeface="Univia Pro" panose="00000500000000000000" pitchFamily="50" charset="0"/>
        </a:defRPr>
      </a:lvl8pPr>
      <a:lvl9pPr marL="1828800" algn="l" rtl="0" eaLnBrk="1" fontAlgn="base" hangingPunct="1">
        <a:lnSpc>
          <a:spcPct val="90000"/>
        </a:lnSpc>
        <a:spcBef>
          <a:spcPct val="0"/>
        </a:spcBef>
        <a:spcAft>
          <a:spcPct val="0"/>
        </a:spcAft>
        <a:defRPr sz="4400" b="1">
          <a:solidFill>
            <a:srgbClr val="00205B"/>
          </a:solidFill>
          <a:latin typeface="Univia Pro" panose="00000500000000000000" pitchFamily="50"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0205B"/>
          </a:solidFill>
          <a:latin typeface="Univia Pro Book" panose="00000500000000000000" pitchFamily="50"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E04E39"/>
          </a:solidFill>
          <a:latin typeface="Univia Pro Book" panose="00000500000000000000" pitchFamily="50"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0A9E0"/>
          </a:solidFill>
          <a:latin typeface="Univia Pro Book" panose="00000500000000000000" pitchFamily="50"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0205B"/>
          </a:solidFill>
          <a:latin typeface="Univia Pro Book" panose="00000500000000000000" pitchFamily="50"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0205B"/>
          </a:solidFill>
          <a:latin typeface="Univia Pro Book"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29FD766-577C-00C3-4F5B-E05DF3DF8C4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740867B9-860E-2DDA-4091-0553CEF0F2A7}"/>
              </a:ext>
            </a:extLst>
          </p:cNvPr>
          <p:cNvSpPr>
            <a:spLocks noGrp="1" noChangeArrowheads="1"/>
          </p:cNvSpPr>
          <p:nvPr>
            <p:ph type="body" idx="1"/>
          </p:nvPr>
        </p:nvSpPr>
        <p:spPr bwMode="auto">
          <a:xfrm>
            <a:off x="838200" y="2233613"/>
            <a:ext cx="105156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2E22CF44-EF3C-0DAD-8A33-2CBF6B00F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7549BD05-8871-439C-8275-7A42A73D3411}" type="datetimeFigureOut">
              <a:rPr lang="en-US"/>
              <a:pPr>
                <a:defRPr/>
              </a:pPr>
              <a:t>3/11/2026</a:t>
            </a:fld>
            <a:endParaRPr lang="en-US"/>
          </a:p>
        </p:txBody>
      </p:sp>
      <p:sp>
        <p:nvSpPr>
          <p:cNvPr id="5" name="Footer Placeholder 4">
            <a:extLst>
              <a:ext uri="{FF2B5EF4-FFF2-40B4-BE49-F238E27FC236}">
                <a16:creationId xmlns:a16="http://schemas.microsoft.com/office/drawing/2014/main" id="{09D90E0C-24B8-5ECA-FDD7-76430A8BF2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F46148B-43E5-21D2-73BC-F896C8BC0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D38AFD2D-A711-4974-AB9F-9B1662C76EA5}" type="slidenum">
              <a:rPr lang="en-US"/>
              <a:pPr>
                <a:defRPr/>
              </a:pPr>
              <a:t>‹#›</a:t>
            </a:fld>
            <a:endParaRPr lang="en-US"/>
          </a:p>
        </p:txBody>
      </p:sp>
      <p:pic>
        <p:nvPicPr>
          <p:cNvPr id="1031" name="Picture 7" descr="Logo&#10;&#10;Description automatically generated">
            <a:extLst>
              <a:ext uri="{FF2B5EF4-FFF2-40B4-BE49-F238E27FC236}">
                <a16:creationId xmlns:a16="http://schemas.microsoft.com/office/drawing/2014/main" id="{A6140A9F-41BC-F971-98FD-CDADAB57814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94900" y="5813425"/>
            <a:ext cx="21971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 id="2147483706" r:id="rId2"/>
    <p:sldLayoutId id="2147483702" r:id="rId3"/>
    <p:sldLayoutId id="2147483707" r:id="rId4"/>
    <p:sldLayoutId id="2147483708" r:id="rId5"/>
    <p:sldLayoutId id="2147483709" r:id="rId6"/>
    <p:sldLayoutId id="2147483703" r:id="rId7"/>
    <p:sldLayoutId id="2147483710" r:id="rId8"/>
    <p:sldLayoutId id="2147483711" r:id="rId9"/>
  </p:sldLayoutIdLst>
  <p:txStyles>
    <p:titleStyle>
      <a:lvl1pPr algn="l" rtl="0" fontAlgn="base">
        <a:lnSpc>
          <a:spcPct val="90000"/>
        </a:lnSpc>
        <a:spcBef>
          <a:spcPct val="0"/>
        </a:spcBef>
        <a:spcAft>
          <a:spcPct val="0"/>
        </a:spcAft>
        <a:defRPr sz="4400" b="1" kern="1200">
          <a:solidFill>
            <a:srgbClr val="00205B"/>
          </a:solidFill>
          <a:latin typeface="Univia Pro" panose="00000500000000000000" pitchFamily="50" charset="0"/>
          <a:ea typeface="+mj-ea"/>
          <a:cs typeface="+mj-cs"/>
        </a:defRPr>
      </a:lvl1pPr>
      <a:lvl2pPr algn="l" rtl="0" fontAlgn="base">
        <a:lnSpc>
          <a:spcPct val="90000"/>
        </a:lnSpc>
        <a:spcBef>
          <a:spcPct val="0"/>
        </a:spcBef>
        <a:spcAft>
          <a:spcPct val="0"/>
        </a:spcAft>
        <a:defRPr sz="4400" b="1">
          <a:solidFill>
            <a:srgbClr val="00205B"/>
          </a:solidFill>
          <a:latin typeface="Univia Pro" panose="00000500000000000000" pitchFamily="50" charset="0"/>
        </a:defRPr>
      </a:lvl2pPr>
      <a:lvl3pPr algn="l" rtl="0" fontAlgn="base">
        <a:lnSpc>
          <a:spcPct val="90000"/>
        </a:lnSpc>
        <a:spcBef>
          <a:spcPct val="0"/>
        </a:spcBef>
        <a:spcAft>
          <a:spcPct val="0"/>
        </a:spcAft>
        <a:defRPr sz="4400" b="1">
          <a:solidFill>
            <a:srgbClr val="00205B"/>
          </a:solidFill>
          <a:latin typeface="Univia Pro" panose="00000500000000000000" pitchFamily="50" charset="0"/>
        </a:defRPr>
      </a:lvl3pPr>
      <a:lvl4pPr algn="l" rtl="0" fontAlgn="base">
        <a:lnSpc>
          <a:spcPct val="90000"/>
        </a:lnSpc>
        <a:spcBef>
          <a:spcPct val="0"/>
        </a:spcBef>
        <a:spcAft>
          <a:spcPct val="0"/>
        </a:spcAft>
        <a:defRPr sz="4400" b="1">
          <a:solidFill>
            <a:srgbClr val="00205B"/>
          </a:solidFill>
          <a:latin typeface="Univia Pro" panose="00000500000000000000" pitchFamily="50" charset="0"/>
        </a:defRPr>
      </a:lvl4pPr>
      <a:lvl5pPr algn="l" rtl="0" fontAlgn="base">
        <a:lnSpc>
          <a:spcPct val="90000"/>
        </a:lnSpc>
        <a:spcBef>
          <a:spcPct val="0"/>
        </a:spcBef>
        <a:spcAft>
          <a:spcPct val="0"/>
        </a:spcAft>
        <a:defRPr sz="4400" b="1">
          <a:solidFill>
            <a:srgbClr val="00205B"/>
          </a:solidFill>
          <a:latin typeface="Univia Pro" panose="00000500000000000000" pitchFamily="50" charset="0"/>
        </a:defRPr>
      </a:lvl5pPr>
      <a:lvl6pPr marL="457200" algn="l" rtl="0" fontAlgn="base">
        <a:lnSpc>
          <a:spcPct val="90000"/>
        </a:lnSpc>
        <a:spcBef>
          <a:spcPct val="0"/>
        </a:spcBef>
        <a:spcAft>
          <a:spcPct val="0"/>
        </a:spcAft>
        <a:defRPr sz="4400" b="1">
          <a:solidFill>
            <a:srgbClr val="00205B"/>
          </a:solidFill>
          <a:latin typeface="Univia Pro" panose="00000500000000000000" pitchFamily="50" charset="0"/>
        </a:defRPr>
      </a:lvl6pPr>
      <a:lvl7pPr marL="914400" algn="l" rtl="0" fontAlgn="base">
        <a:lnSpc>
          <a:spcPct val="90000"/>
        </a:lnSpc>
        <a:spcBef>
          <a:spcPct val="0"/>
        </a:spcBef>
        <a:spcAft>
          <a:spcPct val="0"/>
        </a:spcAft>
        <a:defRPr sz="4400" b="1">
          <a:solidFill>
            <a:srgbClr val="00205B"/>
          </a:solidFill>
          <a:latin typeface="Univia Pro" panose="00000500000000000000" pitchFamily="50" charset="0"/>
        </a:defRPr>
      </a:lvl7pPr>
      <a:lvl8pPr marL="1371600" algn="l" rtl="0" fontAlgn="base">
        <a:lnSpc>
          <a:spcPct val="90000"/>
        </a:lnSpc>
        <a:spcBef>
          <a:spcPct val="0"/>
        </a:spcBef>
        <a:spcAft>
          <a:spcPct val="0"/>
        </a:spcAft>
        <a:defRPr sz="4400" b="1">
          <a:solidFill>
            <a:srgbClr val="00205B"/>
          </a:solidFill>
          <a:latin typeface="Univia Pro" panose="00000500000000000000" pitchFamily="50" charset="0"/>
        </a:defRPr>
      </a:lvl8pPr>
      <a:lvl9pPr marL="1828800" algn="l" rtl="0" fontAlgn="base">
        <a:lnSpc>
          <a:spcPct val="90000"/>
        </a:lnSpc>
        <a:spcBef>
          <a:spcPct val="0"/>
        </a:spcBef>
        <a:spcAft>
          <a:spcPct val="0"/>
        </a:spcAft>
        <a:defRPr sz="4400" b="1">
          <a:solidFill>
            <a:srgbClr val="00205B"/>
          </a:solidFill>
          <a:latin typeface="Univia Pro" panose="00000500000000000000" pitchFamily="50"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rgbClr val="00205B"/>
          </a:solidFill>
          <a:latin typeface="Univia Pro Book" panose="00000500000000000000" pitchFamily="50"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rgbClr val="E04E39"/>
          </a:solidFill>
          <a:latin typeface="Univia Pro Book" panose="00000500000000000000" pitchFamily="50"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rgbClr val="00A9E0"/>
          </a:solidFill>
          <a:latin typeface="Univia Pro Book" panose="00000500000000000000" pitchFamily="50"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rgbClr val="00205B"/>
          </a:solidFill>
          <a:latin typeface="Univia Pro Book" panose="00000500000000000000" pitchFamily="50"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rgbClr val="00205B"/>
          </a:solidFill>
          <a:latin typeface="Univia Pro Book"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Logo&#10;&#10;Description automatically generated">
            <a:extLst>
              <a:ext uri="{FF2B5EF4-FFF2-40B4-BE49-F238E27FC236}">
                <a16:creationId xmlns:a16="http://schemas.microsoft.com/office/drawing/2014/main" id="{E37A12A0-4E5D-1EE1-9409-4D830A98F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4900" y="5813425"/>
            <a:ext cx="21971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Lst>
  <p:txStyles>
    <p:titleStyle>
      <a:lvl1pPr algn="l" rtl="0" fontAlgn="base">
        <a:lnSpc>
          <a:spcPct val="90000"/>
        </a:lnSpc>
        <a:spcBef>
          <a:spcPct val="0"/>
        </a:spcBef>
        <a:spcAft>
          <a:spcPct val="0"/>
        </a:spcAft>
        <a:defRPr sz="4400" b="1" kern="1200">
          <a:solidFill>
            <a:srgbClr val="00205B"/>
          </a:solidFill>
          <a:latin typeface="Univia Pro" panose="00000500000000000000" pitchFamily="50" charset="0"/>
          <a:ea typeface="+mj-ea"/>
          <a:cs typeface="+mj-cs"/>
        </a:defRPr>
      </a:lvl1pPr>
      <a:lvl2pPr algn="l" rtl="0" fontAlgn="base">
        <a:lnSpc>
          <a:spcPct val="90000"/>
        </a:lnSpc>
        <a:spcBef>
          <a:spcPct val="0"/>
        </a:spcBef>
        <a:spcAft>
          <a:spcPct val="0"/>
        </a:spcAft>
        <a:defRPr sz="4400" b="1">
          <a:solidFill>
            <a:srgbClr val="00205B"/>
          </a:solidFill>
          <a:latin typeface="Univia Pro" panose="00000500000000000000" pitchFamily="50" charset="0"/>
        </a:defRPr>
      </a:lvl2pPr>
      <a:lvl3pPr algn="l" rtl="0" fontAlgn="base">
        <a:lnSpc>
          <a:spcPct val="90000"/>
        </a:lnSpc>
        <a:spcBef>
          <a:spcPct val="0"/>
        </a:spcBef>
        <a:spcAft>
          <a:spcPct val="0"/>
        </a:spcAft>
        <a:defRPr sz="4400" b="1">
          <a:solidFill>
            <a:srgbClr val="00205B"/>
          </a:solidFill>
          <a:latin typeface="Univia Pro" panose="00000500000000000000" pitchFamily="50" charset="0"/>
        </a:defRPr>
      </a:lvl3pPr>
      <a:lvl4pPr algn="l" rtl="0" fontAlgn="base">
        <a:lnSpc>
          <a:spcPct val="90000"/>
        </a:lnSpc>
        <a:spcBef>
          <a:spcPct val="0"/>
        </a:spcBef>
        <a:spcAft>
          <a:spcPct val="0"/>
        </a:spcAft>
        <a:defRPr sz="4400" b="1">
          <a:solidFill>
            <a:srgbClr val="00205B"/>
          </a:solidFill>
          <a:latin typeface="Univia Pro" panose="00000500000000000000" pitchFamily="50" charset="0"/>
        </a:defRPr>
      </a:lvl4pPr>
      <a:lvl5pPr algn="l" rtl="0" fontAlgn="base">
        <a:lnSpc>
          <a:spcPct val="90000"/>
        </a:lnSpc>
        <a:spcBef>
          <a:spcPct val="0"/>
        </a:spcBef>
        <a:spcAft>
          <a:spcPct val="0"/>
        </a:spcAft>
        <a:defRPr sz="4400" b="1">
          <a:solidFill>
            <a:srgbClr val="00205B"/>
          </a:solidFill>
          <a:latin typeface="Univia Pro" panose="00000500000000000000" pitchFamily="50" charset="0"/>
        </a:defRPr>
      </a:lvl5pPr>
      <a:lvl6pPr marL="457200" algn="l" rtl="0" fontAlgn="base">
        <a:lnSpc>
          <a:spcPct val="90000"/>
        </a:lnSpc>
        <a:spcBef>
          <a:spcPct val="0"/>
        </a:spcBef>
        <a:spcAft>
          <a:spcPct val="0"/>
        </a:spcAft>
        <a:defRPr sz="4400" b="1">
          <a:solidFill>
            <a:srgbClr val="00205B"/>
          </a:solidFill>
          <a:latin typeface="Univia Pro" panose="00000500000000000000" pitchFamily="50" charset="0"/>
        </a:defRPr>
      </a:lvl6pPr>
      <a:lvl7pPr marL="914400" algn="l" rtl="0" fontAlgn="base">
        <a:lnSpc>
          <a:spcPct val="90000"/>
        </a:lnSpc>
        <a:spcBef>
          <a:spcPct val="0"/>
        </a:spcBef>
        <a:spcAft>
          <a:spcPct val="0"/>
        </a:spcAft>
        <a:defRPr sz="4400" b="1">
          <a:solidFill>
            <a:srgbClr val="00205B"/>
          </a:solidFill>
          <a:latin typeface="Univia Pro" panose="00000500000000000000" pitchFamily="50" charset="0"/>
        </a:defRPr>
      </a:lvl7pPr>
      <a:lvl8pPr marL="1371600" algn="l" rtl="0" fontAlgn="base">
        <a:lnSpc>
          <a:spcPct val="90000"/>
        </a:lnSpc>
        <a:spcBef>
          <a:spcPct val="0"/>
        </a:spcBef>
        <a:spcAft>
          <a:spcPct val="0"/>
        </a:spcAft>
        <a:defRPr sz="4400" b="1">
          <a:solidFill>
            <a:srgbClr val="00205B"/>
          </a:solidFill>
          <a:latin typeface="Univia Pro" panose="00000500000000000000" pitchFamily="50" charset="0"/>
        </a:defRPr>
      </a:lvl8pPr>
      <a:lvl9pPr marL="1828800" algn="l" rtl="0" fontAlgn="base">
        <a:lnSpc>
          <a:spcPct val="90000"/>
        </a:lnSpc>
        <a:spcBef>
          <a:spcPct val="0"/>
        </a:spcBef>
        <a:spcAft>
          <a:spcPct val="0"/>
        </a:spcAft>
        <a:defRPr sz="4400" b="1">
          <a:solidFill>
            <a:srgbClr val="00205B"/>
          </a:solidFill>
          <a:latin typeface="Univia Pro" panose="00000500000000000000" pitchFamily="50"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rgbClr val="00205B"/>
          </a:solidFill>
          <a:latin typeface="Univia Pro Book" panose="00000500000000000000" pitchFamily="50"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rgbClr val="E04E39"/>
          </a:solidFill>
          <a:latin typeface="Univia Pro Book" panose="00000500000000000000" pitchFamily="50"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rgbClr val="00A9E0"/>
          </a:solidFill>
          <a:latin typeface="Univia Pro Book" panose="00000500000000000000" pitchFamily="50"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rgbClr val="00205B"/>
          </a:solidFill>
          <a:latin typeface="Univia Pro Book" panose="00000500000000000000" pitchFamily="50"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rgbClr val="00205B"/>
          </a:solidFill>
          <a:latin typeface="Univia Pro Book"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9" descr="Logo&#10;&#10;Description automatically generated">
            <a:extLst>
              <a:ext uri="{FF2B5EF4-FFF2-40B4-BE49-F238E27FC236}">
                <a16:creationId xmlns:a16="http://schemas.microsoft.com/office/drawing/2014/main" id="{E21623C9-EBB3-C046-0991-C16638A69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0" y="5802313"/>
            <a:ext cx="22479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CC60647-8844-5046-F113-189D5BC83A5B}"/>
              </a:ext>
            </a:extLst>
          </p:cNvPr>
          <p:cNvSpPr>
            <a:spLocks noGrp="1" noChangeArrowheads="1"/>
          </p:cNvSpPr>
          <p:nvPr>
            <p:ph type="ctrTitle"/>
          </p:nvPr>
        </p:nvSpPr>
        <p:spPr/>
        <p:txBody>
          <a:bodyPr/>
          <a:lstStyle/>
          <a:p>
            <a:r>
              <a:rPr lang="en-US" altLang="en-US" dirty="0"/>
              <a:t>Changes to UK Employment Law – April 2026</a:t>
            </a:r>
          </a:p>
        </p:txBody>
      </p:sp>
      <p:sp>
        <p:nvSpPr>
          <p:cNvPr id="14339" name="Subtitle 4">
            <a:extLst>
              <a:ext uri="{FF2B5EF4-FFF2-40B4-BE49-F238E27FC236}">
                <a16:creationId xmlns:a16="http://schemas.microsoft.com/office/drawing/2014/main" id="{FF76890F-A3CA-E24C-E1C9-D35061DEB91E}"/>
              </a:ext>
            </a:extLst>
          </p:cNvPr>
          <p:cNvSpPr>
            <a:spLocks noGrp="1" noChangeArrowheads="1"/>
          </p:cNvSpPr>
          <p:nvPr>
            <p:ph type="subTitle" idx="1"/>
          </p:nvPr>
        </p:nvSpPr>
        <p:spPr/>
        <p:txBody>
          <a:bodyPr/>
          <a:lstStyle/>
          <a:p>
            <a:r>
              <a:rPr lang="en-US" altLang="en-US" dirty="0"/>
              <a:t>Kevin Duffy</a:t>
            </a:r>
          </a:p>
          <a:p>
            <a:r>
              <a:rPr lang="en-US" altLang="en-US" dirty="0"/>
              <a:t>Solicitor &amp; Legal Adviser</a:t>
            </a:r>
          </a:p>
          <a:p>
            <a:r>
              <a:rPr lang="en-US" altLang="en-US" dirty="0"/>
              <a:t>11 March 2026 </a:t>
            </a:r>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C13F6-E5F6-BCF8-9398-A606404E664E}"/>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6C3D2CCF-FB4F-F874-ABB0-1E373E139963}"/>
              </a:ext>
            </a:extLst>
          </p:cNvPr>
          <p:cNvSpPr>
            <a:spLocks noGrp="1" noChangeArrowheads="1"/>
          </p:cNvSpPr>
          <p:nvPr>
            <p:ph type="title"/>
          </p:nvPr>
        </p:nvSpPr>
        <p:spPr/>
        <p:txBody>
          <a:bodyPr/>
          <a:lstStyle/>
          <a:p>
            <a:r>
              <a:rPr lang="en-US" altLang="en-US" dirty="0"/>
              <a:t>Questions? </a:t>
            </a:r>
            <a:endParaRPr lang="en-GB" altLang="en-US" dirty="0"/>
          </a:p>
        </p:txBody>
      </p:sp>
      <p:sp>
        <p:nvSpPr>
          <p:cNvPr id="15363" name="Content Placeholder 2">
            <a:extLst>
              <a:ext uri="{FF2B5EF4-FFF2-40B4-BE49-F238E27FC236}">
                <a16:creationId xmlns:a16="http://schemas.microsoft.com/office/drawing/2014/main" id="{DE45A612-5600-7F06-4057-64B43E37120E}"/>
              </a:ext>
            </a:extLst>
          </p:cNvPr>
          <p:cNvSpPr>
            <a:spLocks noGrp="1" noChangeArrowheads="1"/>
          </p:cNvSpPr>
          <p:nvPr>
            <p:ph idx="1"/>
          </p:nvPr>
        </p:nvSpPr>
        <p:spPr/>
        <p:txBody>
          <a:bodyPr/>
          <a:lstStyle/>
          <a:p>
            <a:endParaRPr lang="en-US" altLang="en-US" dirty="0"/>
          </a:p>
        </p:txBody>
      </p:sp>
    </p:spTree>
    <p:extLst>
      <p:ext uri="{BB962C8B-B14F-4D97-AF65-F5344CB8AC3E}">
        <p14:creationId xmlns:p14="http://schemas.microsoft.com/office/powerpoint/2010/main" val="213482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0266A15-F0F7-1333-7F95-33076A50B6A4}"/>
              </a:ext>
            </a:extLst>
          </p:cNvPr>
          <p:cNvSpPr>
            <a:spLocks noGrp="1" noChangeArrowheads="1"/>
          </p:cNvSpPr>
          <p:nvPr>
            <p:ph type="title"/>
          </p:nvPr>
        </p:nvSpPr>
        <p:spPr/>
        <p:txBody>
          <a:bodyPr/>
          <a:lstStyle/>
          <a:p>
            <a:pPr algn="ctr"/>
            <a:r>
              <a:rPr lang="en-US" altLang="en-US" dirty="0"/>
              <a:t>Overview of Key Changes</a:t>
            </a:r>
            <a:endParaRPr lang="en-GB" altLang="en-US" dirty="0"/>
          </a:p>
        </p:txBody>
      </p:sp>
      <p:sp>
        <p:nvSpPr>
          <p:cNvPr id="15363" name="Content Placeholder 2">
            <a:extLst>
              <a:ext uri="{FF2B5EF4-FFF2-40B4-BE49-F238E27FC236}">
                <a16:creationId xmlns:a16="http://schemas.microsoft.com/office/drawing/2014/main" id="{1DEEE323-4829-EE6C-EC37-75904124339E}"/>
              </a:ext>
            </a:extLst>
          </p:cNvPr>
          <p:cNvSpPr>
            <a:spLocks noGrp="1" noChangeArrowheads="1"/>
          </p:cNvSpPr>
          <p:nvPr>
            <p:ph idx="1"/>
          </p:nvPr>
        </p:nvSpPr>
        <p:spPr/>
        <p:txBody>
          <a:bodyPr/>
          <a:lstStyle/>
          <a:p>
            <a:r>
              <a:rPr lang="en-US" sz="3200" dirty="0">
                <a:latin typeface="Univia Pro" panose="00000500000000000000" pitchFamily="50" charset="0"/>
              </a:rPr>
              <a:t>Statutory Sick Pay reform</a:t>
            </a:r>
          </a:p>
          <a:p>
            <a:r>
              <a:rPr lang="en-US" sz="3200" dirty="0">
                <a:latin typeface="Univia Pro" panose="00000500000000000000" pitchFamily="50" charset="0"/>
              </a:rPr>
              <a:t>Day‑one rights for family leave</a:t>
            </a:r>
          </a:p>
          <a:p>
            <a:r>
              <a:rPr lang="en-US" sz="3200" dirty="0">
                <a:latin typeface="Univia Pro" panose="00000500000000000000" pitchFamily="50" charset="0"/>
              </a:rPr>
              <a:t>Bereaved partner’s paternity leave</a:t>
            </a:r>
          </a:p>
          <a:p>
            <a:r>
              <a:rPr lang="en-US" sz="3200" dirty="0">
                <a:latin typeface="Univia Pro" panose="00000500000000000000" pitchFamily="50" charset="0"/>
              </a:rPr>
              <a:t>Collective redundancy penalty increase</a:t>
            </a:r>
          </a:p>
          <a:p>
            <a:r>
              <a:rPr lang="en-US" sz="3200" dirty="0">
                <a:latin typeface="Univia Pro" panose="00000500000000000000" pitchFamily="50" charset="0"/>
              </a:rPr>
              <a:t>Whistleblowing protection expansion</a:t>
            </a:r>
          </a:p>
          <a:p>
            <a:r>
              <a:rPr lang="en-US" sz="3200" dirty="0">
                <a:latin typeface="Univia Pro" panose="00000500000000000000" pitchFamily="50" charset="0"/>
              </a:rPr>
              <a:t>Fair Work Agency enforcement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216A7-A714-2C99-2E77-8F1E9A79950B}"/>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F84EDF86-B18C-2AA8-4E9B-E456FD06958F}"/>
              </a:ext>
            </a:extLst>
          </p:cNvPr>
          <p:cNvSpPr>
            <a:spLocks noGrp="1" noChangeArrowheads="1"/>
          </p:cNvSpPr>
          <p:nvPr>
            <p:ph type="title"/>
          </p:nvPr>
        </p:nvSpPr>
        <p:spPr/>
        <p:txBody>
          <a:bodyPr/>
          <a:lstStyle/>
          <a:p>
            <a:pPr algn="ctr"/>
            <a:r>
              <a:rPr lang="en-US" altLang="en-US" dirty="0"/>
              <a:t>Statutory Sick Pay Reform</a:t>
            </a:r>
            <a:endParaRPr lang="en-GB" altLang="en-US" dirty="0"/>
          </a:p>
        </p:txBody>
      </p:sp>
      <p:sp>
        <p:nvSpPr>
          <p:cNvPr id="15363" name="Content Placeholder 2">
            <a:extLst>
              <a:ext uri="{FF2B5EF4-FFF2-40B4-BE49-F238E27FC236}">
                <a16:creationId xmlns:a16="http://schemas.microsoft.com/office/drawing/2014/main" id="{B419AC9A-9BF6-6E04-33BE-E63CEF4876D5}"/>
              </a:ext>
            </a:extLst>
          </p:cNvPr>
          <p:cNvSpPr>
            <a:spLocks noGrp="1" noChangeArrowheads="1"/>
          </p:cNvSpPr>
          <p:nvPr>
            <p:ph idx="1"/>
          </p:nvPr>
        </p:nvSpPr>
        <p:spPr/>
        <p:txBody>
          <a:bodyPr/>
          <a:lstStyle/>
          <a:p>
            <a:r>
              <a:rPr lang="en-US" dirty="0"/>
              <a:t>SSP becomes a day‑one entitlement</a:t>
            </a:r>
          </a:p>
          <a:p>
            <a:r>
              <a:rPr lang="en-US" dirty="0"/>
              <a:t>Removal of the 3‑day waiting period</a:t>
            </a:r>
            <a:endParaRPr lang="en-US" altLang="en-US" dirty="0"/>
          </a:p>
          <a:p>
            <a:r>
              <a:rPr lang="en-GB" dirty="0"/>
              <a:t>Lower Earnings Limit of £125 </a:t>
            </a:r>
            <a:r>
              <a:rPr lang="en-GB"/>
              <a:t>pw removed</a:t>
            </a:r>
            <a:endParaRPr lang="en-GB" dirty="0"/>
          </a:p>
          <a:p>
            <a:r>
              <a:rPr lang="en-US" dirty="0"/>
              <a:t>Wider eligibility for low‑paid and part‑time workers</a:t>
            </a:r>
          </a:p>
          <a:p>
            <a:r>
              <a:rPr lang="en-US" dirty="0"/>
              <a:t>Employers may (will!) see increased absence costs</a:t>
            </a:r>
            <a:endParaRPr lang="en-US" altLang="en-US" dirty="0"/>
          </a:p>
        </p:txBody>
      </p:sp>
    </p:spTree>
    <p:extLst>
      <p:ext uri="{BB962C8B-B14F-4D97-AF65-F5344CB8AC3E}">
        <p14:creationId xmlns:p14="http://schemas.microsoft.com/office/powerpoint/2010/main" val="298358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C532C-D1DB-12A6-33C8-2BFDCDDD5466}"/>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8F3B8DB4-9A77-F2B1-5675-7AAEEF6BA9C4}"/>
              </a:ext>
            </a:extLst>
          </p:cNvPr>
          <p:cNvSpPr>
            <a:spLocks noGrp="1" noChangeArrowheads="1"/>
          </p:cNvSpPr>
          <p:nvPr>
            <p:ph type="title"/>
          </p:nvPr>
        </p:nvSpPr>
        <p:spPr/>
        <p:txBody>
          <a:bodyPr/>
          <a:lstStyle/>
          <a:p>
            <a:pPr algn="ctr"/>
            <a:r>
              <a:rPr lang="en-US" dirty="0"/>
              <a:t>Day‑One Family Leave Rights</a:t>
            </a:r>
            <a:endParaRPr lang="en-GB" altLang="en-US" dirty="0"/>
          </a:p>
        </p:txBody>
      </p:sp>
      <p:sp>
        <p:nvSpPr>
          <p:cNvPr id="15363" name="Content Placeholder 2">
            <a:extLst>
              <a:ext uri="{FF2B5EF4-FFF2-40B4-BE49-F238E27FC236}">
                <a16:creationId xmlns:a16="http://schemas.microsoft.com/office/drawing/2014/main" id="{BCCD6F63-78C8-2A6F-93C1-26C966C86937}"/>
              </a:ext>
            </a:extLst>
          </p:cNvPr>
          <p:cNvSpPr>
            <a:spLocks noGrp="1" noChangeArrowheads="1"/>
          </p:cNvSpPr>
          <p:nvPr>
            <p:ph idx="1"/>
          </p:nvPr>
        </p:nvSpPr>
        <p:spPr/>
        <p:txBody>
          <a:bodyPr/>
          <a:lstStyle/>
          <a:p>
            <a:pPr lvl="0">
              <a:lnSpc>
                <a:spcPct val="100000"/>
              </a:lnSpc>
            </a:pPr>
            <a:r>
              <a:rPr lang="en-US" dirty="0"/>
              <a:t>From April 2026 employees gain day‑one rights to:</a:t>
            </a:r>
          </a:p>
          <a:p>
            <a:pPr lvl="1">
              <a:lnSpc>
                <a:spcPct val="100000"/>
              </a:lnSpc>
            </a:pPr>
            <a:r>
              <a:rPr lang="en-GB" dirty="0"/>
              <a:t>Paternity Leave (currently 26 weeks needed)</a:t>
            </a:r>
          </a:p>
          <a:p>
            <a:pPr lvl="1">
              <a:lnSpc>
                <a:spcPct val="100000"/>
              </a:lnSpc>
            </a:pPr>
            <a:r>
              <a:rPr lang="en-GB" dirty="0"/>
              <a:t>Unpaid Parental Leave (currently 1 year)</a:t>
            </a:r>
          </a:p>
          <a:p>
            <a:pPr lvl="0">
              <a:lnSpc>
                <a:spcPct val="100000"/>
              </a:lnSpc>
            </a:pPr>
            <a:r>
              <a:rPr lang="en-US" dirty="0"/>
              <a:t>Implication: more employees eligible to request leave earlier in employment</a:t>
            </a:r>
          </a:p>
        </p:txBody>
      </p:sp>
    </p:spTree>
    <p:extLst>
      <p:ext uri="{BB962C8B-B14F-4D97-AF65-F5344CB8AC3E}">
        <p14:creationId xmlns:p14="http://schemas.microsoft.com/office/powerpoint/2010/main" val="35155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21B1E-92E8-8E9B-BAF9-720A2E561103}"/>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30205B53-A988-C248-4432-A4F36800C593}"/>
              </a:ext>
            </a:extLst>
          </p:cNvPr>
          <p:cNvSpPr>
            <a:spLocks noGrp="1" noChangeArrowheads="1"/>
          </p:cNvSpPr>
          <p:nvPr>
            <p:ph type="title"/>
          </p:nvPr>
        </p:nvSpPr>
        <p:spPr/>
        <p:txBody>
          <a:bodyPr/>
          <a:lstStyle/>
          <a:p>
            <a:pPr algn="ctr"/>
            <a:r>
              <a:rPr lang="en-GB" dirty="0"/>
              <a:t>Bereaved Partner’s Paternity Leave</a:t>
            </a:r>
            <a:endParaRPr lang="en-GB" altLang="en-US" dirty="0"/>
          </a:p>
        </p:txBody>
      </p:sp>
      <p:sp>
        <p:nvSpPr>
          <p:cNvPr id="15363" name="Content Placeholder 2">
            <a:extLst>
              <a:ext uri="{FF2B5EF4-FFF2-40B4-BE49-F238E27FC236}">
                <a16:creationId xmlns:a16="http://schemas.microsoft.com/office/drawing/2014/main" id="{1CA7AA37-C70A-9771-E241-E10CF58E27CE}"/>
              </a:ext>
            </a:extLst>
          </p:cNvPr>
          <p:cNvSpPr>
            <a:spLocks noGrp="1" noChangeArrowheads="1"/>
          </p:cNvSpPr>
          <p:nvPr>
            <p:ph idx="1"/>
          </p:nvPr>
        </p:nvSpPr>
        <p:spPr/>
        <p:txBody>
          <a:bodyPr/>
          <a:lstStyle/>
          <a:p>
            <a:r>
              <a:rPr lang="en-US" dirty="0"/>
              <a:t>New entitlement where the mother or primary adopter dies within the first year:</a:t>
            </a:r>
          </a:p>
          <a:p>
            <a:r>
              <a:rPr lang="en-US" dirty="0"/>
              <a:t>Up to 52 weeks unpaid leave for surviving partner</a:t>
            </a:r>
          </a:p>
          <a:p>
            <a:r>
              <a:rPr lang="en-US" dirty="0"/>
              <a:t>Provides childcare and bereavement support</a:t>
            </a:r>
          </a:p>
          <a:p>
            <a:r>
              <a:rPr lang="en-GB" dirty="0"/>
              <a:t>Must take this within 52 weeks of the child's birth/adoption </a:t>
            </a:r>
            <a:endParaRPr lang="en-US" dirty="0"/>
          </a:p>
        </p:txBody>
      </p:sp>
    </p:spTree>
    <p:extLst>
      <p:ext uri="{BB962C8B-B14F-4D97-AF65-F5344CB8AC3E}">
        <p14:creationId xmlns:p14="http://schemas.microsoft.com/office/powerpoint/2010/main" val="288962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68355-E70D-3893-276F-62E93644BE67}"/>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5FBE0A46-D743-F471-6EA6-95C33C7C5DE1}"/>
              </a:ext>
            </a:extLst>
          </p:cNvPr>
          <p:cNvSpPr>
            <a:spLocks noGrp="1" noChangeArrowheads="1"/>
          </p:cNvSpPr>
          <p:nvPr>
            <p:ph type="title"/>
          </p:nvPr>
        </p:nvSpPr>
        <p:spPr/>
        <p:txBody>
          <a:bodyPr/>
          <a:lstStyle/>
          <a:p>
            <a:pPr algn="ctr"/>
            <a:r>
              <a:rPr lang="en-GB" dirty="0"/>
              <a:t>Collective Redundancy Penalties</a:t>
            </a:r>
            <a:endParaRPr lang="en-GB" altLang="en-US" dirty="0"/>
          </a:p>
        </p:txBody>
      </p:sp>
      <p:sp>
        <p:nvSpPr>
          <p:cNvPr id="15363" name="Content Placeholder 2">
            <a:extLst>
              <a:ext uri="{FF2B5EF4-FFF2-40B4-BE49-F238E27FC236}">
                <a16:creationId xmlns:a16="http://schemas.microsoft.com/office/drawing/2014/main" id="{E4E7BBCF-2AAC-A9B4-6675-7575BC457C03}"/>
              </a:ext>
            </a:extLst>
          </p:cNvPr>
          <p:cNvSpPr>
            <a:spLocks noGrp="1" noChangeArrowheads="1"/>
          </p:cNvSpPr>
          <p:nvPr>
            <p:ph idx="1"/>
          </p:nvPr>
        </p:nvSpPr>
        <p:spPr/>
        <p:txBody>
          <a:bodyPr/>
          <a:lstStyle/>
          <a:p>
            <a:r>
              <a:rPr lang="en-US" dirty="0"/>
              <a:t>Failure to properly consult on collective redundancy:</a:t>
            </a:r>
          </a:p>
          <a:p>
            <a:r>
              <a:rPr lang="en-US" dirty="0"/>
              <a:t>Protective award maximum increases</a:t>
            </a:r>
          </a:p>
          <a:p>
            <a:r>
              <a:rPr lang="en-US" dirty="0"/>
              <a:t>From 90 days’ pay to 180 days’ pay</a:t>
            </a:r>
          </a:p>
          <a:p>
            <a:r>
              <a:rPr lang="en-US" dirty="0"/>
              <a:t>Significantly increases financial exposure</a:t>
            </a:r>
          </a:p>
          <a:p>
            <a:endParaRPr lang="en-US" altLang="en-US" dirty="0"/>
          </a:p>
        </p:txBody>
      </p:sp>
    </p:spTree>
    <p:extLst>
      <p:ext uri="{BB962C8B-B14F-4D97-AF65-F5344CB8AC3E}">
        <p14:creationId xmlns:p14="http://schemas.microsoft.com/office/powerpoint/2010/main" val="423280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FE69C-3120-52E2-94EE-D85CF1F7D551}"/>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EDA11A1D-758B-CF63-B89A-91ED05ABC3D6}"/>
              </a:ext>
            </a:extLst>
          </p:cNvPr>
          <p:cNvSpPr>
            <a:spLocks noGrp="1" noChangeArrowheads="1"/>
          </p:cNvSpPr>
          <p:nvPr>
            <p:ph type="title"/>
          </p:nvPr>
        </p:nvSpPr>
        <p:spPr/>
        <p:txBody>
          <a:bodyPr/>
          <a:lstStyle/>
          <a:p>
            <a:pPr algn="ctr"/>
            <a:r>
              <a:rPr lang="en-GB" dirty="0"/>
              <a:t>Whistleblowing Reform</a:t>
            </a:r>
            <a:endParaRPr lang="en-GB" altLang="en-US" dirty="0"/>
          </a:p>
        </p:txBody>
      </p:sp>
      <p:sp>
        <p:nvSpPr>
          <p:cNvPr id="15363" name="Content Placeholder 2">
            <a:extLst>
              <a:ext uri="{FF2B5EF4-FFF2-40B4-BE49-F238E27FC236}">
                <a16:creationId xmlns:a16="http://schemas.microsoft.com/office/drawing/2014/main" id="{024F2159-54BA-C95A-E4AB-7D90B4442501}"/>
              </a:ext>
            </a:extLst>
          </p:cNvPr>
          <p:cNvSpPr>
            <a:spLocks noGrp="1" noChangeArrowheads="1"/>
          </p:cNvSpPr>
          <p:nvPr>
            <p:ph idx="1"/>
          </p:nvPr>
        </p:nvSpPr>
        <p:spPr/>
        <p:txBody>
          <a:bodyPr/>
          <a:lstStyle/>
          <a:p>
            <a:r>
              <a:rPr lang="en-US" dirty="0"/>
              <a:t>Sexual harassment complaints may qualify as protected disclosures</a:t>
            </a:r>
          </a:p>
          <a:p>
            <a:r>
              <a:rPr lang="en-US" dirty="0"/>
              <a:t>Protection from detriment</a:t>
            </a:r>
          </a:p>
          <a:p>
            <a:r>
              <a:rPr lang="en-US" dirty="0"/>
              <a:t>Protection from unfair dismissal</a:t>
            </a:r>
          </a:p>
          <a:p>
            <a:r>
              <a:rPr lang="en-US" dirty="0"/>
              <a:t>Employers should handle complaints carefully</a:t>
            </a:r>
          </a:p>
          <a:p>
            <a:pPr fontAlgn="auto"/>
            <a:endParaRPr lang="en-US" sz="3200" dirty="0"/>
          </a:p>
          <a:p>
            <a:endParaRPr lang="en-US" altLang="en-US" dirty="0"/>
          </a:p>
        </p:txBody>
      </p:sp>
    </p:spTree>
    <p:extLst>
      <p:ext uri="{BB962C8B-B14F-4D97-AF65-F5344CB8AC3E}">
        <p14:creationId xmlns:p14="http://schemas.microsoft.com/office/powerpoint/2010/main" val="176020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FB5FF-F564-7054-7DBE-7C1154DE57B0}"/>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94290593-62C1-8DB0-4CF1-51CBD78CAF03}"/>
              </a:ext>
            </a:extLst>
          </p:cNvPr>
          <p:cNvSpPr>
            <a:spLocks noGrp="1" noChangeArrowheads="1"/>
          </p:cNvSpPr>
          <p:nvPr>
            <p:ph type="title"/>
          </p:nvPr>
        </p:nvSpPr>
        <p:spPr/>
        <p:txBody>
          <a:bodyPr/>
          <a:lstStyle/>
          <a:p>
            <a:pPr algn="ctr"/>
            <a:r>
              <a:rPr lang="en-GB" dirty="0"/>
              <a:t>Fair Work Agency</a:t>
            </a:r>
            <a:endParaRPr lang="en-GB" altLang="en-US" dirty="0"/>
          </a:p>
        </p:txBody>
      </p:sp>
      <p:sp>
        <p:nvSpPr>
          <p:cNvPr id="15363" name="Content Placeholder 2">
            <a:extLst>
              <a:ext uri="{FF2B5EF4-FFF2-40B4-BE49-F238E27FC236}">
                <a16:creationId xmlns:a16="http://schemas.microsoft.com/office/drawing/2014/main" id="{8CB06919-44FA-573D-4A42-22749FCEC455}"/>
              </a:ext>
            </a:extLst>
          </p:cNvPr>
          <p:cNvSpPr>
            <a:spLocks noGrp="1" noChangeArrowheads="1"/>
          </p:cNvSpPr>
          <p:nvPr>
            <p:ph idx="1"/>
          </p:nvPr>
        </p:nvSpPr>
        <p:spPr/>
        <p:txBody>
          <a:bodyPr/>
          <a:lstStyle/>
          <a:p>
            <a:r>
              <a:rPr lang="en-US" dirty="0"/>
              <a:t>New enforcement body responsible for:</a:t>
            </a:r>
          </a:p>
          <a:p>
            <a:r>
              <a:rPr lang="en-US" dirty="0"/>
              <a:t>National Minimum Wage enforcement</a:t>
            </a:r>
          </a:p>
          <a:p>
            <a:r>
              <a:rPr lang="en-US" dirty="0"/>
              <a:t>Holiday pay enforcement</a:t>
            </a:r>
          </a:p>
          <a:p>
            <a:r>
              <a:rPr lang="en-US" dirty="0"/>
              <a:t>Sick pay rights</a:t>
            </a:r>
          </a:p>
          <a:p>
            <a:r>
              <a:rPr lang="en-US" dirty="0"/>
              <a:t>Expect stronger </a:t>
            </a:r>
            <a:r>
              <a:rPr lang="en-US" dirty="0" err="1"/>
              <a:t>labour</a:t>
            </a:r>
            <a:r>
              <a:rPr lang="en-US" dirty="0"/>
              <a:t> market enforcement</a:t>
            </a:r>
          </a:p>
          <a:p>
            <a:endParaRPr lang="en-US" altLang="en-US" dirty="0"/>
          </a:p>
        </p:txBody>
      </p:sp>
    </p:spTree>
    <p:extLst>
      <p:ext uri="{BB962C8B-B14F-4D97-AF65-F5344CB8AC3E}">
        <p14:creationId xmlns:p14="http://schemas.microsoft.com/office/powerpoint/2010/main" val="239067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93951-CF9D-0A23-F5A5-7D4E3020814E}"/>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E66C8F24-9A15-819D-8E79-3D3EF553A7E9}"/>
              </a:ext>
            </a:extLst>
          </p:cNvPr>
          <p:cNvSpPr>
            <a:spLocks noGrp="1" noChangeArrowheads="1"/>
          </p:cNvSpPr>
          <p:nvPr>
            <p:ph type="title"/>
          </p:nvPr>
        </p:nvSpPr>
        <p:spPr/>
        <p:txBody>
          <a:bodyPr/>
          <a:lstStyle/>
          <a:p>
            <a:pPr algn="ctr"/>
            <a:r>
              <a:rPr lang="en-US" dirty="0"/>
              <a:t>What Employers Should Do Now</a:t>
            </a:r>
            <a:endParaRPr lang="en-GB" altLang="en-US" dirty="0"/>
          </a:p>
        </p:txBody>
      </p:sp>
      <p:sp>
        <p:nvSpPr>
          <p:cNvPr id="15363" name="Content Placeholder 2">
            <a:extLst>
              <a:ext uri="{FF2B5EF4-FFF2-40B4-BE49-F238E27FC236}">
                <a16:creationId xmlns:a16="http://schemas.microsoft.com/office/drawing/2014/main" id="{2F17B8BC-0165-089D-D48F-C063950B20CB}"/>
              </a:ext>
            </a:extLst>
          </p:cNvPr>
          <p:cNvSpPr>
            <a:spLocks noGrp="1" noChangeArrowheads="1"/>
          </p:cNvSpPr>
          <p:nvPr>
            <p:ph idx="1"/>
          </p:nvPr>
        </p:nvSpPr>
        <p:spPr/>
        <p:txBody>
          <a:bodyPr/>
          <a:lstStyle/>
          <a:p>
            <a:r>
              <a:rPr lang="en-US" dirty="0"/>
              <a:t>Review sickness absence policies</a:t>
            </a:r>
          </a:p>
          <a:p>
            <a:r>
              <a:rPr lang="en-US" dirty="0"/>
              <a:t>Update family leave policies</a:t>
            </a:r>
          </a:p>
          <a:p>
            <a:r>
              <a:rPr lang="en-US" dirty="0"/>
              <a:t>Review redundancy consultation procedures</a:t>
            </a:r>
          </a:p>
          <a:p>
            <a:r>
              <a:rPr lang="en-US" dirty="0"/>
              <a:t>Update payroll systems</a:t>
            </a:r>
          </a:p>
          <a:p>
            <a:r>
              <a:rPr lang="en-US" dirty="0"/>
              <a:t>Train operational and HR managers</a:t>
            </a:r>
            <a:endParaRPr lang="en-US" altLang="en-US" dirty="0"/>
          </a:p>
        </p:txBody>
      </p:sp>
    </p:spTree>
    <p:extLst>
      <p:ext uri="{BB962C8B-B14F-4D97-AF65-F5344CB8AC3E}">
        <p14:creationId xmlns:p14="http://schemas.microsoft.com/office/powerpoint/2010/main" val="2083789633"/>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Compatibility Mode" id="{CCC9117E-2B28-4853-96F7-8D9AFBB2E73F}" vid="{CEB03E94-8431-49A1-BAF9-1093A53F0BF1}"/>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Compatibility Mode" id="{CCC9117E-2B28-4853-96F7-8D9AFBB2E73F}" vid="{AF91B219-E1F2-474D-8371-FA17121B7A92}"/>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Compatibility Mode" id="{CCC9117E-2B28-4853-96F7-8D9AFBB2E73F}" vid="{7E310E3B-1383-4C80-9B8F-4853430CA688}"/>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Compatibility Mode" id="{CCC9117E-2B28-4853-96F7-8D9AFBB2E73F}" vid="{5BFB5B81-0552-4C47-B745-4C08F36F63E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3ceae5-7c98-4c86-a258-a5bc2a1f8240" xsi:nil="true"/>
    <lcf76f155ced4ddcb4097134ff3c332f xmlns="03c17c19-c017-4e32-833d-405381f41015">
      <Terms xmlns="http://schemas.microsoft.com/office/infopath/2007/PartnerControls"/>
    </lcf76f155ced4ddcb4097134ff3c332f>
    <SharedWithUsers xmlns="8f3ceae5-7c98-4c86-a258-a5bc2a1f8240">
      <UserInfo>
        <DisplayName>Lindsey Miller</DisplayName>
        <AccountId>22</AccountId>
        <AccountType/>
      </UserInfo>
    </SharedWithUsers>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275AF72266FC44B2DB620F04D07CE1" ma:contentTypeVersion="18" ma:contentTypeDescription="Create a new document." ma:contentTypeScope="" ma:versionID="7712af2b48022364f032a2ba6b8f569a">
  <xsd:schema xmlns:xsd="http://www.w3.org/2001/XMLSchema" xmlns:xs="http://www.w3.org/2001/XMLSchema" xmlns:p="http://schemas.microsoft.com/office/2006/metadata/properties" xmlns:ns2="03c17c19-c017-4e32-833d-405381f41015" xmlns:ns3="8f3ceae5-7c98-4c86-a258-a5bc2a1f8240" targetNamespace="http://schemas.microsoft.com/office/2006/metadata/properties" ma:root="true" ma:fieldsID="3222dcab194c1f35dad3291915217126" ns2:_="" ns3:_="">
    <xsd:import namespace="03c17c19-c017-4e32-833d-405381f41015"/>
    <xsd:import namespace="8f3ceae5-7c98-4c86-a258-a5bc2a1f82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17c19-c017-4e32-833d-405381f41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fff3d4-af80-473e-b522-734384e294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3ceae5-7c98-4c86-a258-a5bc2a1f824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934e53a-f44b-4ad5-80de-3c1c08c0e909}" ma:internalName="TaxCatchAll" ma:showField="CatchAllData" ma:web="8f3ceae5-7c98-4c86-a258-a5bc2a1f82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DCAF25-A985-4C38-9569-94E9B69E8DFA}">
  <ds:schemaRefs>
    <ds:schemaRef ds:uri="http://schemas.microsoft.com/office/2006/metadata/properties"/>
    <ds:schemaRef ds:uri="http://www.w3.org/XML/1998/namespace"/>
    <ds:schemaRef ds:uri="8f3ceae5-7c98-4c86-a258-a5bc2a1f8240"/>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documentManagement/types"/>
    <ds:schemaRef ds:uri="03c17c19-c017-4e32-833d-405381f41015"/>
    <ds:schemaRef ds:uri="http://purl.org/dc/dcmitype/"/>
  </ds:schemaRefs>
</ds:datastoreItem>
</file>

<file path=customXml/itemProps2.xml><?xml version="1.0" encoding="utf-8"?>
<ds:datastoreItem xmlns:ds="http://schemas.openxmlformats.org/officeDocument/2006/customXml" ds:itemID="{DD1AE6D3-CDD7-4D59-A57F-375E6C1CBA27}">
  <ds:schemaRefs>
    <ds:schemaRef ds:uri="http://schemas.microsoft.com/office/2006/metadata/longProperties"/>
  </ds:schemaRefs>
</ds:datastoreItem>
</file>

<file path=customXml/itemProps3.xml><?xml version="1.0" encoding="utf-8"?>
<ds:datastoreItem xmlns:ds="http://schemas.openxmlformats.org/officeDocument/2006/customXml" ds:itemID="{A58871E6-DF53-4DE7-88AE-1FD163575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c17c19-c017-4e32-833d-405381f41015"/>
    <ds:schemaRef ds:uri="8f3ceae5-7c98-4c86-a258-a5bc2a1f82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9D7D664-5FB7-4579-8C80-97A9314A69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January BB - changes to ERB</Template>
  <TotalTime>259</TotalTime>
  <Words>402</Words>
  <Application>Microsoft Office PowerPoint</Application>
  <PresentationFormat>Widescreen</PresentationFormat>
  <Paragraphs>57</Paragraphs>
  <Slides>10</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Aptos</vt:lpstr>
      <vt:lpstr>Arial</vt:lpstr>
      <vt:lpstr>Calibri</vt:lpstr>
      <vt:lpstr>Calibri Light</vt:lpstr>
      <vt:lpstr>System Font</vt:lpstr>
      <vt:lpstr>Univia Pro</vt:lpstr>
      <vt:lpstr>Univia Pro Book</vt:lpstr>
      <vt:lpstr>Univia Pro Thin</vt:lpstr>
      <vt:lpstr>1_Custom Design</vt:lpstr>
      <vt:lpstr>office theme</vt:lpstr>
      <vt:lpstr>Custom Design</vt:lpstr>
      <vt:lpstr>2_Custom Design</vt:lpstr>
      <vt:lpstr>Changes to UK Employment Law – April 2026</vt:lpstr>
      <vt:lpstr>Overview of Key Changes</vt:lpstr>
      <vt:lpstr>Statutory Sick Pay Reform</vt:lpstr>
      <vt:lpstr>Day‑One Family Leave Rights</vt:lpstr>
      <vt:lpstr>Bereaved Partner’s Paternity Leave</vt:lpstr>
      <vt:lpstr>Collective Redundancy Penalties</vt:lpstr>
      <vt:lpstr>Whistleblowing Reform</vt:lpstr>
      <vt:lpstr>Fair Work Agency</vt:lpstr>
      <vt:lpstr>What Employers Should Do Now</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Amie Trainor</dc:creator>
  <cp:lastModifiedBy>Kevin Duffy</cp:lastModifiedBy>
  <cp:revision>6</cp:revision>
  <dcterms:created xsi:type="dcterms:W3CDTF">2026-01-13T16:56:05Z</dcterms:created>
  <dcterms:modified xsi:type="dcterms:W3CDTF">2026-03-11T07:57:35Z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0x010100DC275AF72266FC44B2DB620F04D07CE1</vt:lpwstr>
  </property>
  <property fmtid="{D5CDD505-2E9C-101B-9397-08002B2CF9AE}" pid="3" name="MediaServiceImageTags">
    <vt:lpwstr/>
  </property>
  <property fmtid="{D5CDD505-2E9C-101B-9397-08002B2CF9AE}" pid="4" name="display_urn:schemas-microsoft-com:office:office#SharedWithUsers">
    <vt:lpwstr>Lindsey Miller</vt:lpwstr>
  </property>
  <property fmtid="{D5CDD505-2E9C-101B-9397-08002B2CF9AE}" pid="5" name="SharedWithUsers">
    <vt:lpwstr>22;#Lindsey Miller</vt:lpwstr>
  </property>
</Properties>
</file>